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264" r:id="rId6"/>
    <p:sldId id="347" r:id="rId7"/>
    <p:sldId id="319" r:id="rId8"/>
    <p:sldId id="337" r:id="rId9"/>
    <p:sldId id="261" r:id="rId10"/>
    <p:sldId id="324" r:id="rId11"/>
    <p:sldId id="325" r:id="rId12"/>
    <p:sldId id="327" r:id="rId13"/>
    <p:sldId id="282" r:id="rId14"/>
    <p:sldId id="340" r:id="rId15"/>
    <p:sldId id="344" r:id="rId16"/>
    <p:sldId id="353" r:id="rId17"/>
    <p:sldId id="307" r:id="rId18"/>
    <p:sldId id="358" r:id="rId19"/>
    <p:sldId id="357" r:id="rId20"/>
    <p:sldId id="283" r:id="rId21"/>
    <p:sldId id="269" r:id="rId22"/>
    <p:sldId id="33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C73E10-F44B-4B35-88F4-00809E54C7AB}">
          <p14:sldIdLst>
            <p14:sldId id="256"/>
            <p14:sldId id="264"/>
            <p14:sldId id="347"/>
            <p14:sldId id="319"/>
            <p14:sldId id="337"/>
            <p14:sldId id="261"/>
            <p14:sldId id="324"/>
            <p14:sldId id="325"/>
            <p14:sldId id="327"/>
          </p14:sldIdLst>
        </p14:section>
        <p14:section name="Untitled Section" id="{5DE6C1A8-7DEF-4689-A525-D879E2B02B69}">
          <p14:sldIdLst>
            <p14:sldId id="282"/>
            <p14:sldId id="340"/>
            <p14:sldId id="344"/>
            <p14:sldId id="353"/>
            <p14:sldId id="307"/>
            <p14:sldId id="358"/>
            <p14:sldId id="357"/>
            <p14:sldId id="283"/>
            <p14:sldId id="269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4D4F4D-D9AF-11BD-489A-93B0FBA9A7A4}" name="Patrick Labine" initials="PL" userId="S::patrick.labine@alaffiche2000.com::50956096-7813-4923-9eb3-40c9d90f2d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Labine" initials="PL" lastIdx="4" clrIdx="0">
    <p:extLst>
      <p:ext uri="{19B8F6BF-5375-455C-9EA6-DF929625EA0E}">
        <p15:presenceInfo xmlns:p15="http://schemas.microsoft.com/office/powerpoint/2012/main" userId="Patrick Lab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/>
    <p:restoredTop sz="94728"/>
  </p:normalViewPr>
  <p:slideViewPr>
    <p:cSldViewPr snapToGrid="0">
      <p:cViewPr varScale="1">
        <p:scale>
          <a:sx n="106" d="100"/>
          <a:sy n="106" d="100"/>
        </p:scale>
        <p:origin x="19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Labine" userId="50956096-7813-4923-9eb3-40c9d90f2d73" providerId="ADAL" clId="{F2DA6CB9-7494-4125-ADAB-453E692927A1}"/>
    <pc:docChg chg="custSel modSld">
      <pc:chgData name="Patrick Labine" userId="50956096-7813-4923-9eb3-40c9d90f2d73" providerId="ADAL" clId="{F2DA6CB9-7494-4125-ADAB-453E692927A1}" dt="2023-01-17T13:20:05.481" v="3" actId="313"/>
      <pc:docMkLst>
        <pc:docMk/>
      </pc:docMkLst>
      <pc:sldChg chg="modSp mod">
        <pc:chgData name="Patrick Labine" userId="50956096-7813-4923-9eb3-40c9d90f2d73" providerId="ADAL" clId="{F2DA6CB9-7494-4125-ADAB-453E692927A1}" dt="2023-01-17T13:19:24.078" v="1" actId="20577"/>
        <pc:sldMkLst>
          <pc:docMk/>
          <pc:sldMk cId="1366582784" sldId="264"/>
        </pc:sldMkLst>
      </pc:sldChg>
      <pc:sldChg chg="delSp mod">
        <pc:chgData name="Patrick Labine" userId="50956096-7813-4923-9eb3-40c9d90f2d73" providerId="ADAL" clId="{F2DA6CB9-7494-4125-ADAB-453E692927A1}" dt="2023-01-17T13:19:57.434" v="2" actId="21"/>
        <pc:sldMkLst>
          <pc:docMk/>
          <pc:sldMk cId="2330717366" sldId="329"/>
        </pc:sldMkLst>
      </pc:sldChg>
      <pc:sldChg chg="modSp mod">
        <pc:chgData name="Patrick Labine" userId="50956096-7813-4923-9eb3-40c9d90f2d73" providerId="ADAL" clId="{F2DA6CB9-7494-4125-ADAB-453E692927A1}" dt="2023-01-17T13:20:05.481" v="3" actId="313"/>
        <pc:sldMkLst>
          <pc:docMk/>
          <pc:sldMk cId="1018010858" sldId="347"/>
        </pc:sldMkLst>
      </pc:sldChg>
    </pc:docChg>
  </pc:docChgLst>
  <pc:docChgLst>
    <pc:chgData name="Patrick Labine" userId="50956096-7813-4923-9eb3-40c9d90f2d73" providerId="ADAL" clId="{04F367F4-1C86-41F9-96BF-6598F1F0136C}"/>
    <pc:docChg chg="modSld">
      <pc:chgData name="Patrick Labine" userId="50956096-7813-4923-9eb3-40c9d90f2d73" providerId="ADAL" clId="{04F367F4-1C86-41F9-96BF-6598F1F0136C}" dt="2025-01-13T19:22:32.745" v="15" actId="20577"/>
      <pc:docMkLst>
        <pc:docMk/>
      </pc:docMkLst>
      <pc:sldChg chg="modSp mod">
        <pc:chgData name="Patrick Labine" userId="50956096-7813-4923-9eb3-40c9d90f2d73" providerId="ADAL" clId="{04F367F4-1C86-41F9-96BF-6598F1F0136C}" dt="2025-01-13T19:21:48.124" v="1" actId="20577"/>
        <pc:sldMkLst>
          <pc:docMk/>
          <pc:sldMk cId="1366582784" sldId="264"/>
        </pc:sldMkLst>
        <pc:spChg chg="mod">
          <ac:chgData name="Patrick Labine" userId="50956096-7813-4923-9eb3-40c9d90f2d73" providerId="ADAL" clId="{04F367F4-1C86-41F9-96BF-6598F1F0136C}" dt="2025-01-13T19:21:48.124" v="1" actId="20577"/>
          <ac:spMkLst>
            <pc:docMk/>
            <pc:sldMk cId="1366582784" sldId="264"/>
            <ac:spMk id="3" creationId="{18B2B881-750F-5C4E-B2F9-81FF0FD5B40E}"/>
          </ac:spMkLst>
        </pc:spChg>
      </pc:sldChg>
      <pc:sldChg chg="modSp mod">
        <pc:chgData name="Patrick Labine" userId="50956096-7813-4923-9eb3-40c9d90f2d73" providerId="ADAL" clId="{04F367F4-1C86-41F9-96BF-6598F1F0136C}" dt="2025-01-13T19:22:19.145" v="9" actId="20577"/>
        <pc:sldMkLst>
          <pc:docMk/>
          <pc:sldMk cId="3546608962" sldId="282"/>
        </pc:sldMkLst>
        <pc:spChg chg="mod">
          <ac:chgData name="Patrick Labine" userId="50956096-7813-4923-9eb3-40c9d90f2d73" providerId="ADAL" clId="{04F367F4-1C86-41F9-96BF-6598F1F0136C}" dt="2025-01-13T19:22:19.145" v="9" actId="20577"/>
          <ac:spMkLst>
            <pc:docMk/>
            <pc:sldMk cId="3546608962" sldId="282"/>
            <ac:spMk id="3" creationId="{18B2B881-750F-5C4E-B2F9-81FF0FD5B40E}"/>
          </ac:spMkLst>
        </pc:spChg>
      </pc:sldChg>
      <pc:sldChg chg="modSp mod">
        <pc:chgData name="Patrick Labine" userId="50956096-7813-4923-9eb3-40c9d90f2d73" providerId="ADAL" clId="{04F367F4-1C86-41F9-96BF-6598F1F0136C}" dt="2025-01-13T19:22:32.745" v="15" actId="20577"/>
        <pc:sldMkLst>
          <pc:docMk/>
          <pc:sldMk cId="735941525" sldId="307"/>
        </pc:sldMkLst>
        <pc:spChg chg="mod">
          <ac:chgData name="Patrick Labine" userId="50956096-7813-4923-9eb3-40c9d90f2d73" providerId="ADAL" clId="{04F367F4-1C86-41F9-96BF-6598F1F0136C}" dt="2025-01-13T19:22:32.745" v="15" actId="20577"/>
          <ac:spMkLst>
            <pc:docMk/>
            <pc:sldMk cId="735941525" sldId="307"/>
            <ac:spMk id="3" creationId="{18B2B881-750F-5C4E-B2F9-81FF0FD5B40E}"/>
          </ac:spMkLst>
        </pc:spChg>
      </pc:sldChg>
      <pc:sldChg chg="modSp mod">
        <pc:chgData name="Patrick Labine" userId="50956096-7813-4923-9eb3-40c9d90f2d73" providerId="ADAL" clId="{04F367F4-1C86-41F9-96BF-6598F1F0136C}" dt="2025-01-13T19:22:02.685" v="3" actId="20577"/>
        <pc:sldMkLst>
          <pc:docMk/>
          <pc:sldMk cId="2935118998" sldId="324"/>
        </pc:sldMkLst>
        <pc:spChg chg="mod">
          <ac:chgData name="Patrick Labine" userId="50956096-7813-4923-9eb3-40c9d90f2d73" providerId="ADAL" clId="{04F367F4-1C86-41F9-96BF-6598F1F0136C}" dt="2025-01-13T19:22:02.685" v="3" actId="20577"/>
          <ac:spMkLst>
            <pc:docMk/>
            <pc:sldMk cId="2935118998" sldId="324"/>
            <ac:spMk id="3" creationId="{18B2B881-750F-5C4E-B2F9-81FF0FD5B40E}"/>
          </ac:spMkLst>
        </pc:spChg>
      </pc:sldChg>
      <pc:sldChg chg="modSp mod">
        <pc:chgData name="Patrick Labine" userId="50956096-7813-4923-9eb3-40c9d90f2d73" providerId="ADAL" clId="{04F367F4-1C86-41F9-96BF-6598F1F0136C}" dt="2025-01-13T19:22:08.038" v="5" actId="20577"/>
        <pc:sldMkLst>
          <pc:docMk/>
          <pc:sldMk cId="2897336884" sldId="325"/>
        </pc:sldMkLst>
        <pc:spChg chg="mod">
          <ac:chgData name="Patrick Labine" userId="50956096-7813-4923-9eb3-40c9d90f2d73" providerId="ADAL" clId="{04F367F4-1C86-41F9-96BF-6598F1F0136C}" dt="2025-01-13T19:22:08.038" v="5" actId="20577"/>
          <ac:spMkLst>
            <pc:docMk/>
            <pc:sldMk cId="2897336884" sldId="325"/>
            <ac:spMk id="3" creationId="{18B2B881-750F-5C4E-B2F9-81FF0FD5B40E}"/>
          </ac:spMkLst>
        </pc:spChg>
      </pc:sldChg>
      <pc:sldChg chg="modSp mod">
        <pc:chgData name="Patrick Labine" userId="50956096-7813-4923-9eb3-40c9d90f2d73" providerId="ADAL" clId="{04F367F4-1C86-41F9-96BF-6598F1F0136C}" dt="2025-01-13T19:22:12.966" v="7" actId="20577"/>
        <pc:sldMkLst>
          <pc:docMk/>
          <pc:sldMk cId="2490055118" sldId="327"/>
        </pc:sldMkLst>
        <pc:spChg chg="mod">
          <ac:chgData name="Patrick Labine" userId="50956096-7813-4923-9eb3-40c9d90f2d73" providerId="ADAL" clId="{04F367F4-1C86-41F9-96BF-6598F1F0136C}" dt="2025-01-13T19:22:12.966" v="7" actId="20577"/>
          <ac:spMkLst>
            <pc:docMk/>
            <pc:sldMk cId="2490055118" sldId="327"/>
            <ac:spMk id="3" creationId="{18B2B881-750F-5C4E-B2F9-81FF0FD5B40E}"/>
          </ac:spMkLst>
        </pc:spChg>
      </pc:sldChg>
      <pc:sldChg chg="modSp mod">
        <pc:chgData name="Patrick Labine" userId="50956096-7813-4923-9eb3-40c9d90f2d73" providerId="ADAL" clId="{04F367F4-1C86-41F9-96BF-6598F1F0136C}" dt="2025-01-13T19:22:25.230" v="11" actId="20577"/>
        <pc:sldMkLst>
          <pc:docMk/>
          <pc:sldMk cId="679206808" sldId="344"/>
        </pc:sldMkLst>
        <pc:spChg chg="mod">
          <ac:chgData name="Patrick Labine" userId="50956096-7813-4923-9eb3-40c9d90f2d73" providerId="ADAL" clId="{04F367F4-1C86-41F9-96BF-6598F1F0136C}" dt="2025-01-13T19:22:25.230" v="11" actId="20577"/>
          <ac:spMkLst>
            <pc:docMk/>
            <pc:sldMk cId="679206808" sldId="344"/>
            <ac:spMk id="3" creationId="{18B2B881-750F-5C4E-B2F9-81FF0FD5B40E}"/>
          </ac:spMkLst>
        </pc:spChg>
      </pc:sldChg>
    </pc:docChg>
  </pc:docChgLst>
  <pc:docChgLst>
    <pc:chgData name="Patrick Labine" userId="50956096-7813-4923-9eb3-40c9d90f2d73" providerId="ADAL" clId="{8827FBDD-A7BC-4E98-AB84-80EFCB7E02AD}"/>
    <pc:docChg chg="delSld modSld modSection">
      <pc:chgData name="Patrick Labine" userId="50956096-7813-4923-9eb3-40c9d90f2d73" providerId="ADAL" clId="{8827FBDD-A7BC-4E98-AB84-80EFCB7E02AD}" dt="2024-03-12T15:24:15.473" v="20"/>
      <pc:docMkLst>
        <pc:docMk/>
      </pc:docMkLst>
      <pc:sldChg chg="del">
        <pc:chgData name="Patrick Labine" userId="50956096-7813-4923-9eb3-40c9d90f2d73" providerId="ADAL" clId="{8827FBDD-A7BC-4E98-AB84-80EFCB7E02AD}" dt="2024-03-12T15:22:35.018" v="0" actId="2696"/>
        <pc:sldMkLst>
          <pc:docMk/>
          <pc:sldMk cId="3562485412" sldId="257"/>
        </pc:sldMkLst>
      </pc:sldChg>
      <pc:sldChg chg="modSp">
        <pc:chgData name="Patrick Labine" userId="50956096-7813-4923-9eb3-40c9d90f2d73" providerId="ADAL" clId="{8827FBDD-A7BC-4E98-AB84-80EFCB7E02AD}" dt="2024-03-12T15:24:15.473" v="20"/>
        <pc:sldMkLst>
          <pc:docMk/>
          <pc:sldMk cId="356133318" sldId="337"/>
        </pc:sldMkLst>
      </pc:sldChg>
    </pc:docChg>
  </pc:docChgLst>
  <pc:docChgLst>
    <pc:chgData name="Patrick Labine" userId="S::patrick.labine@alaffiche2000.com::50956096-7813-4923-9eb3-40c9d90f2d73" providerId="AD" clId="Web-{7DBF60ED-CCD0-0EF6-C6B3-46F4369E6E75}"/>
    <pc:docChg chg="modSld sldOrd modSection">
      <pc:chgData name="Patrick Labine" userId="S::patrick.labine@alaffiche2000.com::50956096-7813-4923-9eb3-40c9d90f2d73" providerId="AD" clId="Web-{7DBF60ED-CCD0-0EF6-C6B3-46F4369E6E75}" dt="2022-02-18T16:26:29.284" v="491" actId="20577"/>
      <pc:docMkLst>
        <pc:docMk/>
      </pc:docMkLst>
      <pc:sldChg chg="modSp">
        <pc:chgData name="Patrick Labine" userId="S::patrick.labine@alaffiche2000.com::50956096-7813-4923-9eb3-40c9d90f2d73" providerId="AD" clId="Web-{7DBF60ED-CCD0-0EF6-C6B3-46F4369E6E75}" dt="2022-02-18T16:16:03.856" v="415" actId="1076"/>
        <pc:sldMkLst>
          <pc:docMk/>
          <pc:sldMk cId="3368988027" sldId="269"/>
        </pc:sldMkLst>
      </pc:sldChg>
      <pc:sldChg chg="modSp">
        <pc:chgData name="Patrick Labine" userId="S::patrick.labine@alaffiche2000.com::50956096-7813-4923-9eb3-40c9d90f2d73" providerId="AD" clId="Web-{7DBF60ED-CCD0-0EF6-C6B3-46F4369E6E75}" dt="2022-02-18T16:24:57.205" v="486" actId="20577"/>
        <pc:sldMkLst>
          <pc:docMk/>
          <pc:sldMk cId="3546608962" sldId="282"/>
        </pc:sldMkLst>
      </pc:sldChg>
      <pc:sldChg chg="modSp">
        <pc:chgData name="Patrick Labine" userId="S::patrick.labine@alaffiche2000.com::50956096-7813-4923-9eb3-40c9d90f2d73" providerId="AD" clId="Web-{7DBF60ED-CCD0-0EF6-C6B3-46F4369E6E75}" dt="2022-02-18T16:12:34.932" v="385" actId="20577"/>
        <pc:sldMkLst>
          <pc:docMk/>
          <pc:sldMk cId="4149430537" sldId="283"/>
        </pc:sldMkLst>
      </pc:sldChg>
      <pc:sldChg chg="modSp">
        <pc:chgData name="Patrick Labine" userId="S::patrick.labine@alaffiche2000.com::50956096-7813-4923-9eb3-40c9d90f2d73" providerId="AD" clId="Web-{7DBF60ED-CCD0-0EF6-C6B3-46F4369E6E75}" dt="2022-02-18T15:44:56.043" v="157" actId="20577"/>
        <pc:sldMkLst>
          <pc:docMk/>
          <pc:sldMk cId="735941525" sldId="307"/>
        </pc:sldMkLst>
      </pc:sldChg>
      <pc:sldChg chg="modSp">
        <pc:chgData name="Patrick Labine" userId="S::patrick.labine@alaffiche2000.com::50956096-7813-4923-9eb3-40c9d90f2d73" providerId="AD" clId="Web-{7DBF60ED-CCD0-0EF6-C6B3-46F4369E6E75}" dt="2022-02-18T16:09:52.931" v="376" actId="20577"/>
        <pc:sldMkLst>
          <pc:docMk/>
          <pc:sldMk cId="2935118998" sldId="324"/>
        </pc:sldMkLst>
      </pc:sldChg>
      <pc:sldChg chg="delSp">
        <pc:chgData name="Patrick Labine" userId="S::patrick.labine@alaffiche2000.com::50956096-7813-4923-9eb3-40c9d90f2d73" providerId="AD" clId="Web-{7DBF60ED-CCD0-0EF6-C6B3-46F4369E6E75}" dt="2022-02-18T15:51:10.937" v="196"/>
        <pc:sldMkLst>
          <pc:docMk/>
          <pc:sldMk cId="2897336884" sldId="325"/>
        </pc:sldMkLst>
      </pc:sldChg>
      <pc:sldChg chg="modSp">
        <pc:chgData name="Patrick Labine" userId="S::patrick.labine@alaffiche2000.com::50956096-7813-4923-9eb3-40c9d90f2d73" providerId="AD" clId="Web-{7DBF60ED-CCD0-0EF6-C6B3-46F4369E6E75}" dt="2022-02-18T15:47:36.450" v="160" actId="20577"/>
        <pc:sldMkLst>
          <pc:docMk/>
          <pc:sldMk cId="3057763445" sldId="326"/>
        </pc:sldMkLst>
      </pc:sldChg>
      <pc:sldChg chg="modSp">
        <pc:chgData name="Patrick Labine" userId="S::patrick.labine@alaffiche2000.com::50956096-7813-4923-9eb3-40c9d90f2d73" providerId="AD" clId="Web-{7DBF60ED-CCD0-0EF6-C6B3-46F4369E6E75}" dt="2022-02-18T16:10:12.478" v="377" actId="20577"/>
        <pc:sldMkLst>
          <pc:docMk/>
          <pc:sldMk cId="2490055118" sldId="327"/>
        </pc:sldMkLst>
      </pc:sldChg>
      <pc:sldChg chg="modSp ord">
        <pc:chgData name="Patrick Labine" userId="S::patrick.labine@alaffiche2000.com::50956096-7813-4923-9eb3-40c9d90f2d73" providerId="AD" clId="Web-{7DBF60ED-CCD0-0EF6-C6B3-46F4369E6E75}" dt="2022-02-18T16:21:23.609" v="461"/>
        <pc:sldMkLst>
          <pc:docMk/>
          <pc:sldMk cId="1018010858" sldId="347"/>
        </pc:sldMkLst>
      </pc:sldChg>
      <pc:sldChg chg="modSp">
        <pc:chgData name="Patrick Labine" userId="S::patrick.labine@alaffiche2000.com::50956096-7813-4923-9eb3-40c9d90f2d73" providerId="AD" clId="Web-{7DBF60ED-CCD0-0EF6-C6B3-46F4369E6E75}" dt="2022-02-18T15:37:33.695" v="100" actId="1076"/>
        <pc:sldMkLst>
          <pc:docMk/>
          <pc:sldMk cId="2328276940" sldId="352"/>
        </pc:sldMkLst>
      </pc:sldChg>
      <pc:sldChg chg="modSp">
        <pc:chgData name="Patrick Labine" userId="S::patrick.labine@alaffiche2000.com::50956096-7813-4923-9eb3-40c9d90f2d73" providerId="AD" clId="Web-{7DBF60ED-CCD0-0EF6-C6B3-46F4369E6E75}" dt="2022-02-18T15:36:37.288" v="96" actId="14100"/>
        <pc:sldMkLst>
          <pc:docMk/>
          <pc:sldMk cId="2766705905" sldId="353"/>
        </pc:sldMkLst>
      </pc:sldChg>
      <pc:sldChg chg="delSp modSp">
        <pc:chgData name="Patrick Labine" userId="S::patrick.labine@alaffiche2000.com::50956096-7813-4923-9eb3-40c9d90f2d73" providerId="AD" clId="Web-{7DBF60ED-CCD0-0EF6-C6B3-46F4369E6E75}" dt="2022-02-18T16:06:36.257" v="336" actId="20577"/>
        <pc:sldMkLst>
          <pc:docMk/>
          <pc:sldMk cId="3056385059" sldId="355"/>
        </pc:sldMkLst>
      </pc:sldChg>
      <pc:sldChg chg="modSp">
        <pc:chgData name="Patrick Labine" userId="S::patrick.labine@alaffiche2000.com::50956096-7813-4923-9eb3-40c9d90f2d73" providerId="AD" clId="Web-{7DBF60ED-CCD0-0EF6-C6B3-46F4369E6E75}" dt="2022-02-18T16:26:29.284" v="491" actId="20577"/>
        <pc:sldMkLst>
          <pc:docMk/>
          <pc:sldMk cId="2664356948" sldId="357"/>
        </pc:sldMkLst>
      </pc:sldChg>
      <pc:sldChg chg="modSp">
        <pc:chgData name="Patrick Labine" userId="S::patrick.labine@alaffiche2000.com::50956096-7813-4923-9eb3-40c9d90f2d73" providerId="AD" clId="Web-{7DBF60ED-CCD0-0EF6-C6B3-46F4369E6E75}" dt="2022-02-18T16:14:47.590" v="409" actId="14100"/>
        <pc:sldMkLst>
          <pc:docMk/>
          <pc:sldMk cId="4068670408" sldId="358"/>
        </pc:sldMkLst>
      </pc:sldChg>
    </pc:docChg>
  </pc:docChgLst>
  <pc:docChgLst>
    <pc:chgData name="Patrick Labine" userId="S::patrick.labine@alaffiche2000.com::50956096-7813-4923-9eb3-40c9d90f2d73" providerId="AD" clId="Web-{51E1681A-B3A3-232A-1FFC-8F2360855E58}"/>
    <pc:docChg chg="modSld">
      <pc:chgData name="Patrick Labine" userId="S::patrick.labine@alaffiche2000.com::50956096-7813-4923-9eb3-40c9d90f2d73" providerId="AD" clId="Web-{51E1681A-B3A3-232A-1FFC-8F2360855E58}" dt="2023-02-02T20:28:07.013" v="3" actId="20577"/>
      <pc:docMkLst>
        <pc:docMk/>
      </pc:docMkLst>
      <pc:sldChg chg="modSp">
        <pc:chgData name="Patrick Labine" userId="S::patrick.labine@alaffiche2000.com::50956096-7813-4923-9eb3-40c9d90f2d73" providerId="AD" clId="Web-{51E1681A-B3A3-232A-1FFC-8F2360855E58}" dt="2023-02-02T20:28:07.013" v="3" actId="20577"/>
        <pc:sldMkLst>
          <pc:docMk/>
          <pc:sldMk cId="2490055118" sldId="327"/>
        </pc:sldMkLst>
      </pc:sldChg>
    </pc:docChg>
  </pc:docChgLst>
  <pc:docChgLst>
    <pc:chgData name="Marie-Ève Pagé" userId="S::marie-eve.page@alaffiche2000.com::ae6fd9ec-e80a-42a8-90ff-bc2240fe7310" providerId="AD" clId="Web-{E9F945CD-62E6-A34F-06DE-BF1C57FA9195}"/>
    <pc:docChg chg="modSld">
      <pc:chgData name="Marie-Ève Pagé" userId="S::marie-eve.page@alaffiche2000.com::ae6fd9ec-e80a-42a8-90ff-bc2240fe7310" providerId="AD" clId="Web-{E9F945CD-62E6-A34F-06DE-BF1C57FA9195}" dt="2022-03-01T19:54:54.370" v="1" actId="1076"/>
      <pc:docMkLst>
        <pc:docMk/>
      </pc:docMkLst>
      <pc:sldChg chg="modSp">
        <pc:chgData name="Marie-Ève Pagé" userId="S::marie-eve.page@alaffiche2000.com::ae6fd9ec-e80a-42a8-90ff-bc2240fe7310" providerId="AD" clId="Web-{E9F945CD-62E6-A34F-06DE-BF1C57FA9195}" dt="2022-03-01T19:54:54.370" v="1" actId="1076"/>
        <pc:sldMkLst>
          <pc:docMk/>
          <pc:sldMk cId="1288777743" sldId="280"/>
        </pc:sldMkLst>
      </pc:sldChg>
    </pc:docChg>
  </pc:docChgLst>
  <pc:docChgLst>
    <pc:chgData name="Patrick Labine" userId="S::patrick.labine@alaffiche2000.com::50956096-7813-4923-9eb3-40c9d90f2d73" providerId="AD" clId="Web-{9FD12492-EB7D-0A24-4418-B5CADD83ECE1}"/>
    <pc:docChg chg="delSld modSld sldOrd modSection">
      <pc:chgData name="Patrick Labine" userId="S::patrick.labine@alaffiche2000.com::50956096-7813-4923-9eb3-40c9d90f2d73" providerId="AD" clId="Web-{9FD12492-EB7D-0A24-4418-B5CADD83ECE1}" dt="2022-04-08T12:51:52.268" v="130" actId="1076"/>
      <pc:docMkLst>
        <pc:docMk/>
      </pc:docMkLst>
      <pc:sldChg chg="modSp">
        <pc:chgData name="Patrick Labine" userId="S::patrick.labine@alaffiche2000.com::50956096-7813-4923-9eb3-40c9d90f2d73" providerId="AD" clId="Web-{9FD12492-EB7D-0A24-4418-B5CADD83ECE1}" dt="2022-04-08T12:40:32.994" v="8" actId="1076"/>
        <pc:sldMkLst>
          <pc:docMk/>
          <pc:sldMk cId="2524576760" sldId="260"/>
        </pc:sldMkLst>
      </pc:sldChg>
      <pc:sldChg chg="modSp">
        <pc:chgData name="Patrick Labine" userId="S::patrick.labine@alaffiche2000.com::50956096-7813-4923-9eb3-40c9d90f2d73" providerId="AD" clId="Web-{9FD12492-EB7D-0A24-4418-B5CADD83ECE1}" dt="2022-04-08T12:48:26.203" v="74" actId="20577"/>
        <pc:sldMkLst>
          <pc:docMk/>
          <pc:sldMk cId="2935118998" sldId="324"/>
        </pc:sldMkLst>
      </pc:sldChg>
      <pc:sldChg chg="addSp delSp modSp">
        <pc:chgData name="Patrick Labine" userId="S::patrick.labine@alaffiche2000.com::50956096-7813-4923-9eb3-40c9d90f2d73" providerId="AD" clId="Web-{9FD12492-EB7D-0A24-4418-B5CADD83ECE1}" dt="2022-04-08T12:47:49.687" v="73" actId="20577"/>
        <pc:sldMkLst>
          <pc:docMk/>
          <pc:sldMk cId="2897336884" sldId="325"/>
        </pc:sldMkLst>
      </pc:sldChg>
      <pc:sldChg chg="modSp">
        <pc:chgData name="Patrick Labine" userId="S::patrick.labine@alaffiche2000.com::50956096-7813-4923-9eb3-40c9d90f2d73" providerId="AD" clId="Web-{9FD12492-EB7D-0A24-4418-B5CADD83ECE1}" dt="2022-04-08T12:49:20.157" v="78" actId="20577"/>
        <pc:sldMkLst>
          <pc:docMk/>
          <pc:sldMk cId="2490055118" sldId="327"/>
        </pc:sldMkLst>
      </pc:sldChg>
      <pc:sldChg chg="addSp modSp">
        <pc:chgData name="Patrick Labine" userId="S::patrick.labine@alaffiche2000.com::50956096-7813-4923-9eb3-40c9d90f2d73" providerId="AD" clId="Web-{9FD12492-EB7D-0A24-4418-B5CADD83ECE1}" dt="2022-04-08T12:51:52.268" v="130" actId="1076"/>
        <pc:sldMkLst>
          <pc:docMk/>
          <pc:sldMk cId="1110493753" sldId="333"/>
        </pc:sldMkLst>
      </pc:sldChg>
      <pc:sldChg chg="delSp modSp">
        <pc:chgData name="Patrick Labine" userId="S::patrick.labine@alaffiche2000.com::50956096-7813-4923-9eb3-40c9d90f2d73" providerId="AD" clId="Web-{9FD12492-EB7D-0A24-4418-B5CADD83ECE1}" dt="2022-04-08T12:51:46.706" v="128"/>
        <pc:sldMkLst>
          <pc:docMk/>
          <pc:sldMk cId="2916573518" sldId="340"/>
        </pc:sldMkLst>
      </pc:sldChg>
      <pc:sldChg chg="delSp modSp del">
        <pc:chgData name="Patrick Labine" userId="S::patrick.labine@alaffiche2000.com::50956096-7813-4923-9eb3-40c9d90f2d73" providerId="AD" clId="Web-{9FD12492-EB7D-0A24-4418-B5CADD83ECE1}" dt="2022-04-08T12:42:56.730" v="21"/>
        <pc:sldMkLst>
          <pc:docMk/>
          <pc:sldMk cId="1731338619" sldId="349"/>
        </pc:sldMkLst>
      </pc:sldChg>
      <pc:sldChg chg="ord">
        <pc:chgData name="Patrick Labine" userId="S::patrick.labine@alaffiche2000.com::50956096-7813-4923-9eb3-40c9d90f2d73" providerId="AD" clId="Web-{9FD12492-EB7D-0A24-4418-B5CADD83ECE1}" dt="2022-04-08T12:48:54.141" v="76"/>
        <pc:sldMkLst>
          <pc:docMk/>
          <pc:sldMk cId="260093524" sldId="350"/>
        </pc:sldMkLst>
      </pc:sldChg>
      <pc:sldChg chg="delSp modSp del">
        <pc:chgData name="Patrick Labine" userId="S::patrick.labine@alaffiche2000.com::50956096-7813-4923-9eb3-40c9d90f2d73" providerId="AD" clId="Web-{9FD12492-EB7D-0A24-4418-B5CADD83ECE1}" dt="2022-04-08T12:43:36.902" v="29"/>
        <pc:sldMkLst>
          <pc:docMk/>
          <pc:sldMk cId="2570520535" sldId="351"/>
        </pc:sldMkLst>
      </pc:sldChg>
      <pc:sldChg chg="delSp modSp del">
        <pc:chgData name="Patrick Labine" userId="S::patrick.labine@alaffiche2000.com::50956096-7813-4923-9eb3-40c9d90f2d73" providerId="AD" clId="Web-{9FD12492-EB7D-0A24-4418-B5CADD83ECE1}" dt="2022-04-08T12:46:19.233" v="62"/>
        <pc:sldMkLst>
          <pc:docMk/>
          <pc:sldMk cId="3056385059" sldId="355"/>
        </pc:sldMkLst>
      </pc:sldChg>
    </pc:docChg>
  </pc:docChgLst>
  <pc:docChgLst>
    <pc:chgData name="Patrick Labine" userId="S::patrick.labine@alaffiche2000.com::50956096-7813-4923-9eb3-40c9d90f2d73" providerId="AD" clId="Web-{B078AFDF-2D8E-E76C-A194-C2EF0FFCE1DB}"/>
    <pc:docChg chg="addSld delSld modSld modSection">
      <pc:chgData name="Patrick Labine" userId="S::patrick.labine@alaffiche2000.com::50956096-7813-4923-9eb3-40c9d90f2d73" providerId="AD" clId="Web-{B078AFDF-2D8E-E76C-A194-C2EF0FFCE1DB}" dt="2022-02-14T20:10:51.984" v="141" actId="1076"/>
      <pc:docMkLst>
        <pc:docMk/>
      </pc:docMkLst>
      <pc:sldChg chg="delSp modSp">
        <pc:chgData name="Patrick Labine" userId="S::patrick.labine@alaffiche2000.com::50956096-7813-4923-9eb3-40c9d90f2d73" providerId="AD" clId="Web-{B078AFDF-2D8E-E76C-A194-C2EF0FFCE1DB}" dt="2022-02-14T19:58:26.872" v="69"/>
        <pc:sldMkLst>
          <pc:docMk/>
          <pc:sldMk cId="735941525" sldId="307"/>
        </pc:sldMkLst>
      </pc:sldChg>
      <pc:sldChg chg="modSp">
        <pc:chgData name="Patrick Labine" userId="S::patrick.labine@alaffiche2000.com::50956096-7813-4923-9eb3-40c9d90f2d73" providerId="AD" clId="Web-{B078AFDF-2D8E-E76C-A194-C2EF0FFCE1DB}" dt="2022-02-14T19:09:44.172" v="67" actId="20577"/>
        <pc:sldMkLst>
          <pc:docMk/>
          <pc:sldMk cId="3057763445" sldId="326"/>
        </pc:sldMkLst>
      </pc:sldChg>
      <pc:sldChg chg="modSp">
        <pc:chgData name="Patrick Labine" userId="S::patrick.labine@alaffiche2000.com::50956096-7813-4923-9eb3-40c9d90f2d73" providerId="AD" clId="Web-{B078AFDF-2D8E-E76C-A194-C2EF0FFCE1DB}" dt="2022-02-14T19:07:28.732" v="33" actId="20577"/>
        <pc:sldMkLst>
          <pc:docMk/>
          <pc:sldMk cId="260093524" sldId="350"/>
        </pc:sldMkLst>
      </pc:sldChg>
      <pc:sldChg chg="addSp delSp modSp add del replId">
        <pc:chgData name="Patrick Labine" userId="S::patrick.labine@alaffiche2000.com::50956096-7813-4923-9eb3-40c9d90f2d73" providerId="AD" clId="Web-{B078AFDF-2D8E-E76C-A194-C2EF0FFCE1DB}" dt="2022-02-14T20:10:51.984" v="141" actId="1076"/>
        <pc:sldMkLst>
          <pc:docMk/>
          <pc:sldMk cId="4068670408" sldId="358"/>
        </pc:sldMkLst>
      </pc:sldChg>
    </pc:docChg>
  </pc:docChgLst>
  <pc:docChgLst>
    <pc:chgData name="Patrick Labine" userId="S::patrick.labine@alaffiche2000.com::50956096-7813-4923-9eb3-40c9d90f2d73" providerId="AD" clId="Web-{01565FF1-A1FD-C1DC-847D-78C2286BADA0}"/>
    <pc:docChg chg="modSld">
      <pc:chgData name="Patrick Labine" userId="S::patrick.labine@alaffiche2000.com::50956096-7813-4923-9eb3-40c9d90f2d73" providerId="AD" clId="Web-{01565FF1-A1FD-C1DC-847D-78C2286BADA0}" dt="2022-03-30T02:10:22.484" v="0" actId="1076"/>
      <pc:docMkLst>
        <pc:docMk/>
      </pc:docMkLst>
      <pc:sldChg chg="modSp">
        <pc:chgData name="Patrick Labine" userId="S::patrick.labine@alaffiche2000.com::50956096-7813-4923-9eb3-40c9d90f2d73" providerId="AD" clId="Web-{01565FF1-A1FD-C1DC-847D-78C2286BADA0}" dt="2022-03-30T02:10:22.484" v="0" actId="1076"/>
        <pc:sldMkLst>
          <pc:docMk/>
          <pc:sldMk cId="2894793756" sldId="319"/>
        </pc:sldMkLst>
      </pc:sldChg>
    </pc:docChg>
  </pc:docChgLst>
  <pc:docChgLst>
    <pc:chgData name="Patrick Labine" userId="50956096-7813-4923-9eb3-40c9d90f2d73" providerId="ADAL" clId="{1AB9A9E6-6FC2-4A0F-A839-F9531ABF0718}"/>
    <pc:docChg chg="modSld">
      <pc:chgData name="Patrick Labine" userId="50956096-7813-4923-9eb3-40c9d90f2d73" providerId="ADAL" clId="{1AB9A9E6-6FC2-4A0F-A839-F9531ABF0718}" dt="2024-01-18T16:33:00.990" v="13" actId="20577"/>
      <pc:docMkLst>
        <pc:docMk/>
      </pc:docMkLst>
      <pc:sldChg chg="modSp mod">
        <pc:chgData name="Patrick Labine" userId="50956096-7813-4923-9eb3-40c9d90f2d73" providerId="ADAL" clId="{1AB9A9E6-6FC2-4A0F-A839-F9531ABF0718}" dt="2024-01-18T16:31:53.116" v="0" actId="6549"/>
        <pc:sldMkLst>
          <pc:docMk/>
          <pc:sldMk cId="3546608962" sldId="282"/>
        </pc:sldMkLst>
      </pc:sldChg>
      <pc:sldChg chg="modSp mod">
        <pc:chgData name="Patrick Labine" userId="50956096-7813-4923-9eb3-40c9d90f2d73" providerId="ADAL" clId="{1AB9A9E6-6FC2-4A0F-A839-F9531ABF0718}" dt="2024-01-18T16:32:14.189" v="3" actId="20577"/>
        <pc:sldMkLst>
          <pc:docMk/>
          <pc:sldMk cId="735941525" sldId="307"/>
        </pc:sldMkLst>
      </pc:sldChg>
      <pc:sldChg chg="modSp mod">
        <pc:chgData name="Patrick Labine" userId="50956096-7813-4923-9eb3-40c9d90f2d73" providerId="ADAL" clId="{1AB9A9E6-6FC2-4A0F-A839-F9531ABF0718}" dt="2024-01-18T16:33:00.990" v="13" actId="20577"/>
        <pc:sldMkLst>
          <pc:docMk/>
          <pc:sldMk cId="2490055118" sldId="327"/>
        </pc:sldMkLst>
      </pc:sldChg>
      <pc:sldChg chg="modSp mod">
        <pc:chgData name="Patrick Labine" userId="50956096-7813-4923-9eb3-40c9d90f2d73" providerId="ADAL" clId="{1AB9A9E6-6FC2-4A0F-A839-F9531ABF0718}" dt="2024-01-18T16:32:04.091" v="1" actId="6549"/>
        <pc:sldMkLst>
          <pc:docMk/>
          <pc:sldMk cId="679206808" sldId="344"/>
        </pc:sldMkLst>
      </pc:sldChg>
    </pc:docChg>
  </pc:docChgLst>
  <pc:docChgLst>
    <pc:chgData name="Patrick Labine" userId="S::patrick.labine@alaffiche2000.com::50956096-7813-4923-9eb3-40c9d90f2d73" providerId="AD" clId="Web-{8F9216E7-624A-4780-9F85-0462D456F09F}"/>
    <pc:docChg chg="modSld">
      <pc:chgData name="Patrick Labine" userId="S::patrick.labine@alaffiche2000.com::50956096-7813-4923-9eb3-40c9d90f2d73" providerId="AD" clId="Web-{8F9216E7-624A-4780-9F85-0462D456F09F}" dt="2022-01-26T21:08:53.262" v="2" actId="1076"/>
      <pc:docMkLst>
        <pc:docMk/>
      </pc:docMkLst>
      <pc:sldChg chg="addSp modSp">
        <pc:chgData name="Patrick Labine" userId="S::patrick.labine@alaffiche2000.com::50956096-7813-4923-9eb3-40c9d90f2d73" providerId="AD" clId="Web-{8F9216E7-624A-4780-9F85-0462D456F09F}" dt="2022-01-26T21:08:53.262" v="2" actId="1076"/>
        <pc:sldMkLst>
          <pc:docMk/>
          <pc:sldMk cId="735941525" sldId="307"/>
        </pc:sldMkLst>
      </pc:sldChg>
    </pc:docChg>
  </pc:docChgLst>
  <pc:docChgLst>
    <pc:chgData name="Patrick Labine" userId="50956096-7813-4923-9eb3-40c9d90f2d73" providerId="ADAL" clId="{13663164-7ACE-47AE-8753-DEC0D43B0FDA}"/>
    <pc:docChg chg="custSel modSld">
      <pc:chgData name="Patrick Labine" userId="50956096-7813-4923-9eb3-40c9d90f2d73" providerId="ADAL" clId="{13663164-7ACE-47AE-8753-DEC0D43B0FDA}" dt="2023-02-03T19:23:00.137" v="0" actId="27636"/>
      <pc:docMkLst>
        <pc:docMk/>
      </pc:docMkLst>
      <pc:sldChg chg="modSp mod">
        <pc:chgData name="Patrick Labine" userId="50956096-7813-4923-9eb3-40c9d90f2d73" providerId="ADAL" clId="{13663164-7ACE-47AE-8753-DEC0D43B0FDA}" dt="2023-02-03T19:23:00.137" v="0" actId="27636"/>
        <pc:sldMkLst>
          <pc:docMk/>
          <pc:sldMk cId="2664356948" sldId="357"/>
        </pc:sldMkLst>
      </pc:sldChg>
    </pc:docChg>
  </pc:docChgLst>
  <pc:docChgLst>
    <pc:chgData name="Benoit Côté" userId="2b082d50-ba69-4da6-83e4-9dd5ea670107" providerId="ADAL" clId="{182A68DF-B1A2-9643-902D-2ADFC1A958FA}"/>
    <pc:docChg chg="undo custSel modSld">
      <pc:chgData name="Benoit Côté" userId="2b082d50-ba69-4da6-83e4-9dd5ea670107" providerId="ADAL" clId="{182A68DF-B1A2-9643-902D-2ADFC1A958FA}" dt="2024-03-20T16:26:06.176" v="25" actId="18331"/>
      <pc:docMkLst>
        <pc:docMk/>
      </pc:docMkLst>
      <pc:sldChg chg="addSp delSp modSp mod">
        <pc:chgData name="Benoit Côté" userId="2b082d50-ba69-4da6-83e4-9dd5ea670107" providerId="ADAL" clId="{182A68DF-B1A2-9643-902D-2ADFC1A958FA}" dt="2024-03-20T13:56:17.899" v="11" actId="1076"/>
        <pc:sldMkLst>
          <pc:docMk/>
          <pc:sldMk cId="555216937" sldId="256"/>
        </pc:sldMkLst>
      </pc:sldChg>
      <pc:sldChg chg="addSp delSp modSp mod">
        <pc:chgData name="Benoit Côté" userId="2b082d50-ba69-4da6-83e4-9dd5ea670107" providerId="ADAL" clId="{182A68DF-B1A2-9643-902D-2ADFC1A958FA}" dt="2024-03-20T16:26:06.176" v="25" actId="18331"/>
        <pc:sldMkLst>
          <pc:docMk/>
          <pc:sldMk cId="523045116" sldId="334"/>
        </pc:sldMkLst>
      </pc:sldChg>
    </pc:docChg>
  </pc:docChgLst>
  <pc:docChgLst>
    <pc:chgData name="Patrick Labine" userId="S::patrick.labine@alaffiche2000.com::50956096-7813-4923-9eb3-40c9d90f2d73" providerId="AD" clId="Web-{5DA7291A-A81C-658A-29C2-F54D1DD9637E}"/>
    <pc:docChg chg="modSld">
      <pc:chgData name="Patrick Labine" userId="S::patrick.labine@alaffiche2000.com::50956096-7813-4923-9eb3-40c9d90f2d73" providerId="AD" clId="Web-{5DA7291A-A81C-658A-29C2-F54D1DD9637E}" dt="2022-03-10T19:25:46.052" v="58" actId="1076"/>
      <pc:docMkLst>
        <pc:docMk/>
      </pc:docMkLst>
      <pc:sldChg chg="modSp">
        <pc:chgData name="Patrick Labine" userId="S::patrick.labine@alaffiche2000.com::50956096-7813-4923-9eb3-40c9d90f2d73" providerId="AD" clId="Web-{5DA7291A-A81C-658A-29C2-F54D1DD9637E}" dt="2022-03-10T19:25:46.052" v="58" actId="1076"/>
        <pc:sldMkLst>
          <pc:docMk/>
          <pc:sldMk cId="3368988027" sldId="269"/>
        </pc:sldMkLst>
      </pc:sldChg>
      <pc:sldChg chg="modSp">
        <pc:chgData name="Patrick Labine" userId="S::patrick.labine@alaffiche2000.com::50956096-7813-4923-9eb3-40c9d90f2d73" providerId="AD" clId="Web-{5DA7291A-A81C-658A-29C2-F54D1DD9637E}" dt="2022-03-10T19:24:48.036" v="52" actId="20577"/>
        <pc:sldMkLst>
          <pc:docMk/>
          <pc:sldMk cId="735941525" sldId="307"/>
        </pc:sldMkLst>
      </pc:sldChg>
      <pc:sldChg chg="delSp modSp">
        <pc:chgData name="Patrick Labine" userId="S::patrick.labine@alaffiche2000.com::50956096-7813-4923-9eb3-40c9d90f2d73" providerId="AD" clId="Web-{5DA7291A-A81C-658A-29C2-F54D1DD9637E}" dt="2022-03-10T19:22:52.112" v="18" actId="20577"/>
        <pc:sldMkLst>
          <pc:docMk/>
          <pc:sldMk cId="1018010858" sldId="347"/>
        </pc:sldMkLst>
      </pc:sldChg>
    </pc:docChg>
  </pc:docChgLst>
  <pc:docChgLst>
    <pc:chgData name="Patrick Labine" userId="S::patrick.labine@alaffiche2000.com::50956096-7813-4923-9eb3-40c9d90f2d73" providerId="AD" clId="Web-{6D957E11-65C2-DC2D-2CEA-4A3E72AE602E}"/>
    <pc:docChg chg="mod delSld modSld sldOrd modSection">
      <pc:chgData name="Patrick Labine" userId="S::patrick.labine@alaffiche2000.com::50956096-7813-4923-9eb3-40c9d90f2d73" providerId="AD" clId="Web-{6D957E11-65C2-DC2D-2CEA-4A3E72AE602E}" dt="2023-01-27T20:20:39.238" v="786"/>
      <pc:docMkLst>
        <pc:docMk/>
      </pc:docMkLst>
      <pc:sldChg chg="addSp delSp modSp addCm delCm">
        <pc:chgData name="Patrick Labine" userId="S::patrick.labine@alaffiche2000.com::50956096-7813-4923-9eb3-40c9d90f2d73" providerId="AD" clId="Web-{6D957E11-65C2-DC2D-2CEA-4A3E72AE602E}" dt="2023-01-27T20:20:39.238" v="786"/>
        <pc:sldMkLst>
          <pc:docMk/>
          <pc:sldMk cId="555216937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Patrick Labine" userId="S::patrick.labine@alaffiche2000.com::50956096-7813-4923-9eb3-40c9d90f2d73" providerId="AD" clId="Web-{6D957E11-65C2-DC2D-2CEA-4A3E72AE602E}" dt="2023-01-27T19:22:02.931" v="98"/>
              <pc2:cmMkLst xmlns:pc2="http://schemas.microsoft.com/office/powerpoint/2019/9/main/command">
                <pc:docMk/>
                <pc:sldMk cId="555216937" sldId="256"/>
                <pc2:cmMk id="{66F38BB7-2533-460E-8D79-9F6F6B5E1B9F}"/>
              </pc2:cmMkLst>
            </pc226:cmChg>
          </p:ext>
        </pc:extLst>
      </pc:sldChg>
      <pc:sldChg chg="addSp delSp modSp">
        <pc:chgData name="Patrick Labine" userId="S::patrick.labine@alaffiche2000.com::50956096-7813-4923-9eb3-40c9d90f2d73" providerId="AD" clId="Web-{6D957E11-65C2-DC2D-2CEA-4A3E72AE602E}" dt="2023-01-27T19:44:40.651" v="487" actId="1076"/>
        <pc:sldMkLst>
          <pc:docMk/>
          <pc:sldMk cId="3562485412" sldId="257"/>
        </pc:sldMkLst>
      </pc:sldChg>
      <pc:sldChg chg="addSp delSp modSp del">
        <pc:chgData name="Patrick Labine" userId="S::patrick.labine@alaffiche2000.com::50956096-7813-4923-9eb3-40c9d90f2d73" providerId="AD" clId="Web-{6D957E11-65C2-DC2D-2CEA-4A3E72AE602E}" dt="2023-01-27T19:44:50.135" v="488"/>
        <pc:sldMkLst>
          <pc:docMk/>
          <pc:sldMk cId="2524576760" sldId="260"/>
        </pc:sldMkLst>
      </pc:sldChg>
      <pc:sldChg chg="modSp">
        <pc:chgData name="Patrick Labine" userId="S::patrick.labine@alaffiche2000.com::50956096-7813-4923-9eb3-40c9d90f2d73" providerId="AD" clId="Web-{6D957E11-65C2-DC2D-2CEA-4A3E72AE602E}" dt="2023-01-27T20:16:15.115" v="761" actId="14100"/>
        <pc:sldMkLst>
          <pc:docMk/>
          <pc:sldMk cId="1462978478" sldId="261"/>
        </pc:sldMkLst>
      </pc:sldChg>
      <pc:sldChg chg="del">
        <pc:chgData name="Patrick Labine" userId="S::patrick.labine@alaffiche2000.com::50956096-7813-4923-9eb3-40c9d90f2d73" providerId="AD" clId="Web-{6D957E11-65C2-DC2D-2CEA-4A3E72AE602E}" dt="2023-01-27T19:03:05.271" v="0"/>
        <pc:sldMkLst>
          <pc:docMk/>
          <pc:sldMk cId="1080185881" sldId="263"/>
        </pc:sldMkLst>
      </pc:sldChg>
      <pc:sldChg chg="modSp">
        <pc:chgData name="Patrick Labine" userId="S::patrick.labine@alaffiche2000.com::50956096-7813-4923-9eb3-40c9d90f2d73" providerId="AD" clId="Web-{6D957E11-65C2-DC2D-2CEA-4A3E72AE602E}" dt="2023-01-27T19:20:08.666" v="95" actId="20577"/>
        <pc:sldMkLst>
          <pc:docMk/>
          <pc:sldMk cId="1366582784" sldId="264"/>
        </pc:sldMkLst>
      </pc:sldChg>
      <pc:sldChg chg="del">
        <pc:chgData name="Patrick Labine" userId="S::patrick.labine@alaffiche2000.com::50956096-7813-4923-9eb3-40c9d90f2d73" providerId="AD" clId="Web-{6D957E11-65C2-DC2D-2CEA-4A3E72AE602E}" dt="2023-01-27T19:34:40.876" v="141"/>
        <pc:sldMkLst>
          <pc:docMk/>
          <pc:sldMk cId="637380889" sldId="266"/>
        </pc:sldMkLst>
      </pc:sldChg>
      <pc:sldChg chg="del">
        <pc:chgData name="Patrick Labine" userId="S::patrick.labine@alaffiche2000.com::50956096-7813-4923-9eb3-40c9d90f2d73" providerId="AD" clId="Web-{6D957E11-65C2-DC2D-2CEA-4A3E72AE602E}" dt="2023-01-27T19:35:27.657" v="142"/>
        <pc:sldMkLst>
          <pc:docMk/>
          <pc:sldMk cId="2831702732" sldId="271"/>
        </pc:sldMkLst>
      </pc:sldChg>
      <pc:sldChg chg="del">
        <pc:chgData name="Patrick Labine" userId="S::patrick.labine@alaffiche2000.com::50956096-7813-4923-9eb3-40c9d90f2d73" providerId="AD" clId="Web-{6D957E11-65C2-DC2D-2CEA-4A3E72AE602E}" dt="2023-01-27T19:46:09.681" v="491"/>
        <pc:sldMkLst>
          <pc:docMk/>
          <pc:sldMk cId="1288777743" sldId="280"/>
        </pc:sldMkLst>
      </pc:sldChg>
      <pc:sldChg chg="modSp">
        <pc:chgData name="Patrick Labine" userId="S::patrick.labine@alaffiche2000.com::50956096-7813-4923-9eb3-40c9d90f2d73" providerId="AD" clId="Web-{6D957E11-65C2-DC2D-2CEA-4A3E72AE602E}" dt="2023-01-27T20:01:39.203" v="652" actId="20577"/>
        <pc:sldMkLst>
          <pc:docMk/>
          <pc:sldMk cId="3546608962" sldId="282"/>
        </pc:sldMkLst>
      </pc:sldChg>
      <pc:sldChg chg="modSp">
        <pc:chgData name="Patrick Labine" userId="S::patrick.labine@alaffiche2000.com::50956096-7813-4923-9eb3-40c9d90f2d73" providerId="AD" clId="Web-{6D957E11-65C2-DC2D-2CEA-4A3E72AE602E}" dt="2023-01-27T20:19:59.879" v="784" actId="20577"/>
        <pc:sldMkLst>
          <pc:docMk/>
          <pc:sldMk cId="4149430537" sldId="283"/>
        </pc:sldMkLst>
      </pc:sldChg>
      <pc:sldChg chg="del">
        <pc:chgData name="Patrick Labine" userId="S::patrick.labine@alaffiche2000.com::50956096-7813-4923-9eb3-40c9d90f2d73" providerId="AD" clId="Web-{6D957E11-65C2-DC2D-2CEA-4A3E72AE602E}" dt="2023-01-27T20:15:27.538" v="759"/>
        <pc:sldMkLst>
          <pc:docMk/>
          <pc:sldMk cId="2643194030" sldId="285"/>
        </pc:sldMkLst>
      </pc:sldChg>
      <pc:sldChg chg="delSp modSp del">
        <pc:chgData name="Patrick Labine" userId="S::patrick.labine@alaffiche2000.com::50956096-7813-4923-9eb3-40c9d90f2d73" providerId="AD" clId="Web-{6D957E11-65C2-DC2D-2CEA-4A3E72AE602E}" dt="2023-01-27T20:10:24.650" v="728"/>
        <pc:sldMkLst>
          <pc:docMk/>
          <pc:sldMk cId="771808461" sldId="306"/>
        </pc:sldMkLst>
      </pc:sldChg>
      <pc:sldChg chg="modSp ord">
        <pc:chgData name="Patrick Labine" userId="S::patrick.labine@alaffiche2000.com::50956096-7813-4923-9eb3-40c9d90f2d73" providerId="AD" clId="Web-{6D957E11-65C2-DC2D-2CEA-4A3E72AE602E}" dt="2023-01-27T20:19:19.363" v="781" actId="20577"/>
        <pc:sldMkLst>
          <pc:docMk/>
          <pc:sldMk cId="735941525" sldId="307"/>
        </pc:sldMkLst>
      </pc:sldChg>
      <pc:sldChg chg="del modNotes">
        <pc:chgData name="Patrick Labine" userId="S::patrick.labine@alaffiche2000.com::50956096-7813-4923-9eb3-40c9d90f2d73" providerId="AD" clId="Web-{6D957E11-65C2-DC2D-2CEA-4A3E72AE602E}" dt="2023-01-27T19:32:53.737" v="139"/>
        <pc:sldMkLst>
          <pc:docMk/>
          <pc:sldMk cId="3273952880" sldId="318"/>
        </pc:sldMkLst>
      </pc:sldChg>
      <pc:sldChg chg="del">
        <pc:chgData name="Patrick Labine" userId="S::patrick.labine@alaffiche2000.com::50956096-7813-4923-9eb3-40c9d90f2d73" providerId="AD" clId="Web-{6D957E11-65C2-DC2D-2CEA-4A3E72AE602E}" dt="2023-01-27T19:46:17.009" v="493"/>
        <pc:sldMkLst>
          <pc:docMk/>
          <pc:sldMk cId="4272965934" sldId="321"/>
        </pc:sldMkLst>
      </pc:sldChg>
      <pc:sldChg chg="del">
        <pc:chgData name="Patrick Labine" userId="S::patrick.labine@alaffiche2000.com::50956096-7813-4923-9eb3-40c9d90f2d73" providerId="AD" clId="Web-{6D957E11-65C2-DC2D-2CEA-4A3E72AE602E}" dt="2023-01-27T19:46:14.228" v="492"/>
        <pc:sldMkLst>
          <pc:docMk/>
          <pc:sldMk cId="196395861" sldId="322"/>
        </pc:sldMkLst>
      </pc:sldChg>
      <pc:sldChg chg="del">
        <pc:chgData name="Patrick Labine" userId="S::patrick.labine@alaffiche2000.com::50956096-7813-4923-9eb3-40c9d90f2d73" providerId="AD" clId="Web-{6D957E11-65C2-DC2D-2CEA-4A3E72AE602E}" dt="2023-01-27T20:12:00.681" v="730"/>
        <pc:sldMkLst>
          <pc:docMk/>
          <pc:sldMk cId="1906220047" sldId="323"/>
        </pc:sldMkLst>
      </pc:sldChg>
      <pc:sldChg chg="addSp modSp">
        <pc:chgData name="Patrick Labine" userId="S::patrick.labine@alaffiche2000.com::50956096-7813-4923-9eb3-40c9d90f2d73" providerId="AD" clId="Web-{6D957E11-65C2-DC2D-2CEA-4A3E72AE602E}" dt="2023-01-27T20:17:09.474" v="764" actId="20577"/>
        <pc:sldMkLst>
          <pc:docMk/>
          <pc:sldMk cId="2935118998" sldId="324"/>
        </pc:sldMkLst>
      </pc:sldChg>
      <pc:sldChg chg="addSp delSp modSp">
        <pc:chgData name="Patrick Labine" userId="S::patrick.labine@alaffiche2000.com::50956096-7813-4923-9eb3-40c9d90f2d73" providerId="AD" clId="Web-{6D957E11-65C2-DC2D-2CEA-4A3E72AE602E}" dt="2023-01-27T19:59:20.345" v="631" actId="20577"/>
        <pc:sldMkLst>
          <pc:docMk/>
          <pc:sldMk cId="2897336884" sldId="325"/>
        </pc:sldMkLst>
      </pc:sldChg>
      <pc:sldChg chg="delSp modSp del">
        <pc:chgData name="Patrick Labine" userId="S::patrick.labine@alaffiche2000.com::50956096-7813-4923-9eb3-40c9d90f2d73" providerId="AD" clId="Web-{6D957E11-65C2-DC2D-2CEA-4A3E72AE602E}" dt="2023-01-27T20:13:25.102" v="744"/>
        <pc:sldMkLst>
          <pc:docMk/>
          <pc:sldMk cId="3057763445" sldId="326"/>
        </pc:sldMkLst>
      </pc:sldChg>
      <pc:sldChg chg="modSp">
        <pc:chgData name="Patrick Labine" userId="S::patrick.labine@alaffiche2000.com::50956096-7813-4923-9eb3-40c9d90f2d73" providerId="AD" clId="Web-{6D957E11-65C2-DC2D-2CEA-4A3E72AE602E}" dt="2023-01-27T20:16:52.490" v="762" actId="20577"/>
        <pc:sldMkLst>
          <pc:docMk/>
          <pc:sldMk cId="2490055118" sldId="327"/>
        </pc:sldMkLst>
      </pc:sldChg>
      <pc:sldChg chg="del">
        <pc:chgData name="Patrick Labine" userId="S::patrick.labine@alaffiche2000.com::50956096-7813-4923-9eb3-40c9d90f2d73" providerId="AD" clId="Web-{6D957E11-65C2-DC2D-2CEA-4A3E72AE602E}" dt="2023-01-27T19:16:48.809" v="26"/>
        <pc:sldMkLst>
          <pc:docMk/>
          <pc:sldMk cId="2330717366" sldId="329"/>
        </pc:sldMkLst>
      </pc:sldChg>
      <pc:sldChg chg="delSp modSp">
        <pc:chgData name="Patrick Labine" userId="S::patrick.labine@alaffiche2000.com::50956096-7813-4923-9eb3-40c9d90f2d73" providerId="AD" clId="Web-{6D957E11-65C2-DC2D-2CEA-4A3E72AE602E}" dt="2023-01-27T20:03:28.530" v="662" actId="1076"/>
        <pc:sldMkLst>
          <pc:docMk/>
          <pc:sldMk cId="2916573518" sldId="340"/>
        </pc:sldMkLst>
      </pc:sldChg>
      <pc:sldChg chg="modSp">
        <pc:chgData name="Patrick Labine" userId="S::patrick.labine@alaffiche2000.com::50956096-7813-4923-9eb3-40c9d90f2d73" providerId="AD" clId="Web-{6D957E11-65C2-DC2D-2CEA-4A3E72AE602E}" dt="2023-01-27T20:18:12.911" v="774" actId="20577"/>
        <pc:sldMkLst>
          <pc:docMk/>
          <pc:sldMk cId="679206808" sldId="344"/>
        </pc:sldMkLst>
      </pc:sldChg>
      <pc:sldChg chg="modSp">
        <pc:chgData name="Patrick Labine" userId="S::patrick.labine@alaffiche2000.com::50956096-7813-4923-9eb3-40c9d90f2d73" providerId="AD" clId="Web-{6D957E11-65C2-DC2D-2CEA-4A3E72AE602E}" dt="2023-01-27T19:18:27.402" v="54" actId="20577"/>
        <pc:sldMkLst>
          <pc:docMk/>
          <pc:sldMk cId="1018010858" sldId="347"/>
        </pc:sldMkLst>
      </pc:sldChg>
      <pc:sldChg chg="modSp del">
        <pc:chgData name="Patrick Labine" userId="S::patrick.labine@alaffiche2000.com::50956096-7813-4923-9eb3-40c9d90f2d73" providerId="AD" clId="Web-{6D957E11-65C2-DC2D-2CEA-4A3E72AE602E}" dt="2023-01-27T19:52:18.006" v="551"/>
        <pc:sldMkLst>
          <pc:docMk/>
          <pc:sldMk cId="260093524" sldId="350"/>
        </pc:sldMkLst>
      </pc:sldChg>
      <pc:sldChg chg="delSp del">
        <pc:chgData name="Patrick Labine" userId="S::patrick.labine@alaffiche2000.com::50956096-7813-4923-9eb3-40c9d90f2d73" providerId="AD" clId="Web-{6D957E11-65C2-DC2D-2CEA-4A3E72AE602E}" dt="2023-01-27T20:06:17.606" v="673"/>
        <pc:sldMkLst>
          <pc:docMk/>
          <pc:sldMk cId="2328276940" sldId="352"/>
        </pc:sldMkLst>
      </pc:sldChg>
      <pc:sldChg chg="addSp delSp modSp ord">
        <pc:chgData name="Patrick Labine" userId="S::patrick.labine@alaffiche2000.com::50956096-7813-4923-9eb3-40c9d90f2d73" providerId="AD" clId="Web-{6D957E11-65C2-DC2D-2CEA-4A3E72AE602E}" dt="2023-01-27T20:18:46.536" v="779" actId="1076"/>
        <pc:sldMkLst>
          <pc:docMk/>
          <pc:sldMk cId="2766705905" sldId="353"/>
        </pc:sldMkLst>
      </pc:sldChg>
      <pc:sldChg chg="del">
        <pc:chgData name="Patrick Labine" userId="S::patrick.labine@alaffiche2000.com::50956096-7813-4923-9eb3-40c9d90f2d73" providerId="AD" clId="Web-{6D957E11-65C2-DC2D-2CEA-4A3E72AE602E}" dt="2023-01-27T19:34:02.423" v="140"/>
        <pc:sldMkLst>
          <pc:docMk/>
          <pc:sldMk cId="1005454962" sldId="356"/>
        </pc:sldMkLst>
      </pc:sldChg>
      <pc:sldChg chg="addSp delSp modSp">
        <pc:chgData name="Patrick Labine" userId="S::patrick.labine@alaffiche2000.com::50956096-7813-4923-9eb3-40c9d90f2d73" providerId="AD" clId="Web-{6D957E11-65C2-DC2D-2CEA-4A3E72AE602E}" dt="2023-01-27T20:15:03.272" v="758" actId="20577"/>
        <pc:sldMkLst>
          <pc:docMk/>
          <pc:sldMk cId="2664356948" sldId="357"/>
        </pc:sldMkLst>
      </pc:sldChg>
      <pc:sldChg chg="ord">
        <pc:chgData name="Patrick Labine" userId="S::patrick.labine@alaffiche2000.com::50956096-7813-4923-9eb3-40c9d90f2d73" providerId="AD" clId="Web-{6D957E11-65C2-DC2D-2CEA-4A3E72AE602E}" dt="2023-01-27T20:14:08.398" v="746"/>
        <pc:sldMkLst>
          <pc:docMk/>
          <pc:sldMk cId="4068670408" sldId="358"/>
        </pc:sldMkLst>
      </pc:sldChg>
    </pc:docChg>
  </pc:docChgLst>
  <pc:docChgLst>
    <pc:chgData name="Patrick Labine" userId="S::patrick.labine@alaffiche2000.com::50956096-7813-4923-9eb3-40c9d90f2d73" providerId="AD" clId="Web-{259B777F-00B9-3DBE-490E-CCBD7775FB8A}"/>
    <pc:docChg chg="modSld">
      <pc:chgData name="Patrick Labine" userId="S::patrick.labine@alaffiche2000.com::50956096-7813-4923-9eb3-40c9d90f2d73" providerId="AD" clId="Web-{259B777F-00B9-3DBE-490E-CCBD7775FB8A}" dt="2022-03-15T14:42:05.279" v="42" actId="20577"/>
      <pc:docMkLst>
        <pc:docMk/>
      </pc:docMkLst>
      <pc:sldChg chg="addSp delSp modSp">
        <pc:chgData name="Patrick Labine" userId="S::patrick.labine@alaffiche2000.com::50956096-7813-4923-9eb3-40c9d90f2d73" providerId="AD" clId="Web-{259B777F-00B9-3DBE-490E-CCBD7775FB8A}" dt="2022-03-15T14:42:05.279" v="42" actId="20577"/>
        <pc:sldMkLst>
          <pc:docMk/>
          <pc:sldMk cId="735941525" sldId="307"/>
        </pc:sldMkLst>
      </pc:sldChg>
    </pc:docChg>
  </pc:docChgLst>
  <pc:docChgLst>
    <pc:chgData name="Patrick Labine" userId="S::patrick.labine@alaffiche2000.com::50956096-7813-4923-9eb3-40c9d90f2d73" providerId="AD" clId="Web-{C68DC233-D3B0-E4ED-E4EF-CA720712FE46}"/>
    <pc:docChg chg="modSld">
      <pc:chgData name="Patrick Labine" userId="S::patrick.labine@alaffiche2000.com::50956096-7813-4923-9eb3-40c9d90f2d73" providerId="AD" clId="Web-{C68DC233-D3B0-E4ED-E4EF-CA720712FE46}" dt="2022-05-04T19:31:29.319" v="0" actId="1076"/>
      <pc:docMkLst>
        <pc:docMk/>
      </pc:docMkLst>
      <pc:sldChg chg="modSp">
        <pc:chgData name="Patrick Labine" userId="S::patrick.labine@alaffiche2000.com::50956096-7813-4923-9eb3-40c9d90f2d73" providerId="AD" clId="Web-{C68DC233-D3B0-E4ED-E4EF-CA720712FE46}" dt="2022-05-04T19:31:29.319" v="0" actId="1076"/>
        <pc:sldMkLst>
          <pc:docMk/>
          <pc:sldMk cId="771808461" sldId="306"/>
        </pc:sldMkLst>
      </pc:sldChg>
    </pc:docChg>
  </pc:docChgLst>
  <pc:docChgLst>
    <pc:chgData name="Patrick Labine" userId="S::patrick.labine@alaffiche2000.com::50956096-7813-4923-9eb3-40c9d90f2d73" providerId="AD" clId="Web-{893DBD22-2A38-D32C-E47D-8FEF8E9D241F}"/>
    <pc:docChg chg="delSld modSld modSection">
      <pc:chgData name="Patrick Labine" userId="S::patrick.labine@alaffiche2000.com::50956096-7813-4923-9eb3-40c9d90f2d73" providerId="AD" clId="Web-{893DBD22-2A38-D32C-E47D-8FEF8E9D241F}" dt="2022-01-25T16:46:58.950" v="18"/>
      <pc:docMkLst>
        <pc:docMk/>
      </pc:docMkLst>
      <pc:sldChg chg="delSp modSp">
        <pc:chgData name="Patrick Labine" userId="S::patrick.labine@alaffiche2000.com::50956096-7813-4923-9eb3-40c9d90f2d73" providerId="AD" clId="Web-{893DBD22-2A38-D32C-E47D-8FEF8E9D241F}" dt="2022-01-25T16:20:00.809" v="2"/>
        <pc:sldMkLst>
          <pc:docMk/>
          <pc:sldMk cId="2524576760" sldId="260"/>
        </pc:sldMkLst>
      </pc:sldChg>
      <pc:sldChg chg="delSp">
        <pc:chgData name="Patrick Labine" userId="S::patrick.labine@alaffiche2000.com::50956096-7813-4923-9eb3-40c9d90f2d73" providerId="AD" clId="Web-{893DBD22-2A38-D32C-E47D-8FEF8E9D241F}" dt="2022-01-25T16:46:58.950" v="18"/>
        <pc:sldMkLst>
          <pc:docMk/>
          <pc:sldMk cId="3368988027" sldId="269"/>
        </pc:sldMkLst>
      </pc:sldChg>
      <pc:sldChg chg="delSp">
        <pc:chgData name="Patrick Labine" userId="S::patrick.labine@alaffiche2000.com::50956096-7813-4923-9eb3-40c9d90f2d73" providerId="AD" clId="Web-{893DBD22-2A38-D32C-E47D-8FEF8E9D241F}" dt="2022-01-25T16:46:51.513" v="17"/>
        <pc:sldMkLst>
          <pc:docMk/>
          <pc:sldMk cId="735941525" sldId="307"/>
        </pc:sldMkLst>
      </pc:sldChg>
      <pc:sldChg chg="delSp">
        <pc:chgData name="Patrick Labine" userId="S::patrick.labine@alaffiche2000.com::50956096-7813-4923-9eb3-40c9d90f2d73" providerId="AD" clId="Web-{893DBD22-2A38-D32C-E47D-8FEF8E9D241F}" dt="2022-01-25T16:23:31.999" v="5"/>
        <pc:sldMkLst>
          <pc:docMk/>
          <pc:sldMk cId="4272965934" sldId="321"/>
        </pc:sldMkLst>
      </pc:sldChg>
      <pc:sldChg chg="delSp">
        <pc:chgData name="Patrick Labine" userId="S::patrick.labine@alaffiche2000.com::50956096-7813-4923-9eb3-40c9d90f2d73" providerId="AD" clId="Web-{893DBD22-2A38-D32C-E47D-8FEF8E9D241F}" dt="2022-01-25T16:23:27.374" v="4"/>
        <pc:sldMkLst>
          <pc:docMk/>
          <pc:sldMk cId="196395861" sldId="322"/>
        </pc:sldMkLst>
      </pc:sldChg>
      <pc:sldChg chg="delSp">
        <pc:chgData name="Patrick Labine" userId="S::patrick.labine@alaffiche2000.com::50956096-7813-4923-9eb3-40c9d90f2d73" providerId="AD" clId="Web-{893DBD22-2A38-D32C-E47D-8FEF8E9D241F}" dt="2022-01-25T16:23:35.577" v="6"/>
        <pc:sldMkLst>
          <pc:docMk/>
          <pc:sldMk cId="1906220047" sldId="323"/>
        </pc:sldMkLst>
      </pc:sldChg>
      <pc:sldChg chg="delSp modSp">
        <pc:chgData name="Patrick Labine" userId="S::patrick.labine@alaffiche2000.com::50956096-7813-4923-9eb3-40c9d90f2d73" providerId="AD" clId="Web-{893DBD22-2A38-D32C-E47D-8FEF8E9D241F}" dt="2022-01-25T16:24:41.562" v="14" actId="1076"/>
        <pc:sldMkLst>
          <pc:docMk/>
          <pc:sldMk cId="2897336884" sldId="325"/>
        </pc:sldMkLst>
      </pc:sldChg>
      <pc:sldChg chg="delSp modSp">
        <pc:chgData name="Patrick Labine" userId="S::patrick.labine@alaffiche2000.com::50956096-7813-4923-9eb3-40c9d90f2d73" providerId="AD" clId="Web-{893DBD22-2A38-D32C-E47D-8FEF8E9D241F}" dt="2022-01-25T16:23:43.530" v="8"/>
        <pc:sldMkLst>
          <pc:docMk/>
          <pc:sldMk cId="3057763445" sldId="326"/>
        </pc:sldMkLst>
      </pc:sldChg>
      <pc:sldChg chg="del">
        <pc:chgData name="Patrick Labine" userId="S::patrick.labine@alaffiche2000.com::50956096-7813-4923-9eb3-40c9d90f2d73" providerId="AD" clId="Web-{893DBD22-2A38-D32C-E47D-8FEF8E9D241F}" dt="2022-01-25T16:20:06.622" v="3"/>
        <pc:sldMkLst>
          <pc:docMk/>
          <pc:sldMk cId="3739863482" sldId="330"/>
        </pc:sldMkLst>
      </pc:sldChg>
      <pc:sldChg chg="delSp">
        <pc:chgData name="Patrick Labine" userId="S::patrick.labine@alaffiche2000.com::50956096-7813-4923-9eb3-40c9d90f2d73" providerId="AD" clId="Web-{893DBD22-2A38-D32C-E47D-8FEF8E9D241F}" dt="2022-01-25T16:45:06.559" v="16"/>
        <pc:sldMkLst>
          <pc:docMk/>
          <pc:sldMk cId="1731338619" sldId="349"/>
        </pc:sldMkLst>
      </pc:sldChg>
      <pc:sldChg chg="delSp modSp">
        <pc:chgData name="Patrick Labine" userId="S::patrick.labine@alaffiche2000.com::50956096-7813-4923-9eb3-40c9d90f2d73" providerId="AD" clId="Web-{893DBD22-2A38-D32C-E47D-8FEF8E9D241F}" dt="2022-01-25T16:24:33.687" v="13" actId="1076"/>
        <pc:sldMkLst>
          <pc:docMk/>
          <pc:sldMk cId="3056385059" sldId="355"/>
        </pc:sldMkLst>
      </pc:sldChg>
    </pc:docChg>
  </pc:docChgLst>
  <pc:docChgLst>
    <pc:chgData name="Patrick Labine" userId="S::patrick.labine@alaffiche2000.com::50956096-7813-4923-9eb3-40c9d90f2d73" providerId="AD" clId="Web-{914EDDB4-C366-1294-E986-5C7116D169E7}"/>
    <pc:docChg chg="modSld">
      <pc:chgData name="Patrick Labine" userId="S::patrick.labine@alaffiche2000.com::50956096-7813-4923-9eb3-40c9d90f2d73" providerId="AD" clId="Web-{914EDDB4-C366-1294-E986-5C7116D169E7}" dt="2022-05-12T20:24:54.025" v="0" actId="1076"/>
      <pc:docMkLst>
        <pc:docMk/>
      </pc:docMkLst>
      <pc:sldChg chg="modSp">
        <pc:chgData name="Patrick Labine" userId="S::patrick.labine@alaffiche2000.com::50956096-7813-4923-9eb3-40c9d90f2d73" providerId="AD" clId="Web-{914EDDB4-C366-1294-E986-5C7116D169E7}" dt="2022-05-12T20:24:54.025" v="0" actId="1076"/>
        <pc:sldMkLst>
          <pc:docMk/>
          <pc:sldMk cId="2766705905" sldId="353"/>
        </pc:sldMkLst>
      </pc:sldChg>
    </pc:docChg>
  </pc:docChgLst>
  <pc:docChgLst>
    <pc:chgData name="Patrick Labine" userId="S::patrick.labine@alaffiche2000.com::50956096-7813-4923-9eb3-40c9d90f2d73" providerId="AD" clId="Web-{0E1F65A4-FA1B-961A-EF92-16D0AFCAE4F6}"/>
    <pc:docChg chg="modSld">
      <pc:chgData name="Patrick Labine" userId="S::patrick.labine@alaffiche2000.com::50956096-7813-4923-9eb3-40c9d90f2d73" providerId="AD" clId="Web-{0E1F65A4-FA1B-961A-EF92-16D0AFCAE4F6}" dt="2022-02-08T17:19:53.562" v="1" actId="1076"/>
      <pc:docMkLst>
        <pc:docMk/>
      </pc:docMkLst>
      <pc:sldChg chg="modSp">
        <pc:chgData name="Patrick Labine" userId="S::patrick.labine@alaffiche2000.com::50956096-7813-4923-9eb3-40c9d90f2d73" providerId="AD" clId="Web-{0E1F65A4-FA1B-961A-EF92-16D0AFCAE4F6}" dt="2022-02-08T17:19:53.562" v="1" actId="1076"/>
        <pc:sldMkLst>
          <pc:docMk/>
          <pc:sldMk cId="2894793756" sldId="319"/>
        </pc:sldMkLst>
      </pc:sldChg>
    </pc:docChg>
  </pc:docChgLst>
  <pc:docChgLst>
    <pc:chgData name="Patrick Labine" userId="S::patrick.labine@alaffiche2000.com::50956096-7813-4923-9eb3-40c9d90f2d73" providerId="AD" clId="Web-{9DBD10E2-85AA-EA38-2BB7-87793B1752C6}"/>
    <pc:docChg chg="delSld modSld modSection">
      <pc:chgData name="Patrick Labine" userId="S::patrick.labine@alaffiche2000.com::50956096-7813-4923-9eb3-40c9d90f2d73" providerId="AD" clId="Web-{9DBD10E2-85AA-EA38-2BB7-87793B1752C6}" dt="2022-05-09T20:13:48.658" v="717" actId="1076"/>
      <pc:docMkLst>
        <pc:docMk/>
      </pc:docMkLst>
      <pc:sldChg chg="modSp">
        <pc:chgData name="Patrick Labine" userId="S::patrick.labine@alaffiche2000.com::50956096-7813-4923-9eb3-40c9d90f2d73" providerId="AD" clId="Web-{9DBD10E2-85AA-EA38-2BB7-87793B1752C6}" dt="2022-05-06T15:08:23.761" v="710" actId="20577"/>
        <pc:sldMkLst>
          <pc:docMk/>
          <pc:sldMk cId="3546608962" sldId="282"/>
        </pc:sldMkLst>
      </pc:sldChg>
      <pc:sldChg chg="modSp">
        <pc:chgData name="Patrick Labine" userId="S::patrick.labine@alaffiche2000.com::50956096-7813-4923-9eb3-40c9d90f2d73" providerId="AD" clId="Web-{9DBD10E2-85AA-EA38-2BB7-87793B1752C6}" dt="2022-05-06T15:07:45.339" v="706" actId="20577"/>
        <pc:sldMkLst>
          <pc:docMk/>
          <pc:sldMk cId="4149430537" sldId="283"/>
        </pc:sldMkLst>
      </pc:sldChg>
      <pc:sldChg chg="modSp">
        <pc:chgData name="Patrick Labine" userId="S::patrick.labine@alaffiche2000.com::50956096-7813-4923-9eb3-40c9d90f2d73" providerId="AD" clId="Web-{9DBD10E2-85AA-EA38-2BB7-87793B1752C6}" dt="2022-05-06T15:07:56.433" v="707" actId="20577"/>
        <pc:sldMkLst>
          <pc:docMk/>
          <pc:sldMk cId="771808461" sldId="306"/>
        </pc:sldMkLst>
      </pc:sldChg>
      <pc:sldChg chg="modSp">
        <pc:chgData name="Patrick Labine" userId="S::patrick.labine@alaffiche2000.com::50956096-7813-4923-9eb3-40c9d90f2d73" providerId="AD" clId="Web-{9DBD10E2-85AA-EA38-2BB7-87793B1752C6}" dt="2022-05-06T15:07:37.011" v="705" actId="20577"/>
        <pc:sldMkLst>
          <pc:docMk/>
          <pc:sldMk cId="735941525" sldId="307"/>
        </pc:sldMkLst>
      </pc:sldChg>
      <pc:sldChg chg="modSp">
        <pc:chgData name="Patrick Labine" userId="S::patrick.labine@alaffiche2000.com::50956096-7813-4923-9eb3-40c9d90f2d73" providerId="AD" clId="Web-{9DBD10E2-85AA-EA38-2BB7-87793B1752C6}" dt="2022-05-06T14:09:55" v="1" actId="20577"/>
        <pc:sldMkLst>
          <pc:docMk/>
          <pc:sldMk cId="2894793756" sldId="319"/>
        </pc:sldMkLst>
      </pc:sldChg>
      <pc:sldChg chg="modSp">
        <pc:chgData name="Patrick Labine" userId="S::patrick.labine@alaffiche2000.com::50956096-7813-4923-9eb3-40c9d90f2d73" providerId="AD" clId="Web-{9DBD10E2-85AA-EA38-2BB7-87793B1752C6}" dt="2022-05-06T15:08:54.668" v="715" actId="20577"/>
        <pc:sldMkLst>
          <pc:docMk/>
          <pc:sldMk cId="2935118998" sldId="324"/>
        </pc:sldMkLst>
      </pc:sldChg>
      <pc:sldChg chg="modSp">
        <pc:chgData name="Patrick Labine" userId="S::patrick.labine@alaffiche2000.com::50956096-7813-4923-9eb3-40c9d90f2d73" providerId="AD" clId="Web-{9DBD10E2-85AA-EA38-2BB7-87793B1752C6}" dt="2022-05-06T15:08:46.574" v="714" actId="20577"/>
        <pc:sldMkLst>
          <pc:docMk/>
          <pc:sldMk cId="2897336884" sldId="325"/>
        </pc:sldMkLst>
      </pc:sldChg>
      <pc:sldChg chg="modSp">
        <pc:chgData name="Patrick Labine" userId="S::patrick.labine@alaffiche2000.com::50956096-7813-4923-9eb3-40c9d90f2d73" providerId="AD" clId="Web-{9DBD10E2-85AA-EA38-2BB7-87793B1752C6}" dt="2022-05-06T15:08:33.355" v="711" actId="20577"/>
        <pc:sldMkLst>
          <pc:docMk/>
          <pc:sldMk cId="2490055118" sldId="327"/>
        </pc:sldMkLst>
      </pc:sldChg>
      <pc:sldChg chg="delSp del">
        <pc:chgData name="Patrick Labine" userId="S::patrick.labine@alaffiche2000.com::50956096-7813-4923-9eb3-40c9d90f2d73" providerId="AD" clId="Web-{9DBD10E2-85AA-EA38-2BB7-87793B1752C6}" dt="2022-05-06T14:51:24.983" v="573"/>
        <pc:sldMkLst>
          <pc:docMk/>
          <pc:sldMk cId="1110493753" sldId="333"/>
        </pc:sldMkLst>
      </pc:sldChg>
      <pc:sldChg chg="addSp delSp modSp del">
        <pc:chgData name="Patrick Labine" userId="S::patrick.labine@alaffiche2000.com::50956096-7813-4923-9eb3-40c9d90f2d73" providerId="AD" clId="Web-{9DBD10E2-85AA-EA38-2BB7-87793B1752C6}" dt="2022-05-06T14:48:06.371" v="522"/>
        <pc:sldMkLst>
          <pc:docMk/>
          <pc:sldMk cId="715466285" sldId="339"/>
        </pc:sldMkLst>
      </pc:sldChg>
      <pc:sldChg chg="addSp delSp modSp">
        <pc:chgData name="Patrick Labine" userId="S::patrick.labine@alaffiche2000.com::50956096-7813-4923-9eb3-40c9d90f2d73" providerId="AD" clId="Web-{9DBD10E2-85AA-EA38-2BB7-87793B1752C6}" dt="2022-05-09T20:13:48.658" v="717" actId="1076"/>
        <pc:sldMkLst>
          <pc:docMk/>
          <pc:sldMk cId="2916573518" sldId="340"/>
        </pc:sldMkLst>
      </pc:sldChg>
      <pc:sldChg chg="modSp">
        <pc:chgData name="Patrick Labine" userId="S::patrick.labine@alaffiche2000.com::50956096-7813-4923-9eb3-40c9d90f2d73" providerId="AD" clId="Web-{9DBD10E2-85AA-EA38-2BB7-87793B1752C6}" dt="2022-05-06T15:08:12.277" v="709" actId="20577"/>
        <pc:sldMkLst>
          <pc:docMk/>
          <pc:sldMk cId="679206808" sldId="344"/>
        </pc:sldMkLst>
      </pc:sldChg>
      <pc:sldChg chg="addSp delSp modSp">
        <pc:chgData name="Patrick Labine" userId="S::patrick.labine@alaffiche2000.com::50956096-7813-4923-9eb3-40c9d90f2d73" providerId="AD" clId="Web-{9DBD10E2-85AA-EA38-2BB7-87793B1752C6}" dt="2022-05-06T15:08:41.433" v="713" actId="20577"/>
        <pc:sldMkLst>
          <pc:docMk/>
          <pc:sldMk cId="260093524" sldId="350"/>
        </pc:sldMkLst>
      </pc:sldChg>
      <pc:sldChg chg="modSp">
        <pc:chgData name="Patrick Labine" userId="S::patrick.labine@alaffiche2000.com::50956096-7813-4923-9eb3-40c9d90f2d73" providerId="AD" clId="Web-{9DBD10E2-85AA-EA38-2BB7-87793B1752C6}" dt="2022-05-06T15:08:03.855" v="708" actId="20577"/>
        <pc:sldMkLst>
          <pc:docMk/>
          <pc:sldMk cId="2664356948" sldId="357"/>
        </pc:sldMkLst>
      </pc:sldChg>
    </pc:docChg>
  </pc:docChgLst>
  <pc:docChgLst>
    <pc:chgData name="Patrick Labine" userId="S::patrick.labine@alaffiche2000.com::50956096-7813-4923-9eb3-40c9d90f2d73" providerId="AD" clId="Web-{D408D9E8-2063-86BA-F914-E53E6E026FD9}"/>
    <pc:docChg chg="modSld">
      <pc:chgData name="Patrick Labine" userId="S::patrick.labine@alaffiche2000.com::50956096-7813-4923-9eb3-40c9d90f2d73" providerId="AD" clId="Web-{D408D9E8-2063-86BA-F914-E53E6E026FD9}" dt="2022-09-26T17:36:05.923" v="1" actId="1076"/>
      <pc:docMkLst>
        <pc:docMk/>
      </pc:docMkLst>
      <pc:sldChg chg="modSp">
        <pc:chgData name="Patrick Labine" userId="S::patrick.labine@alaffiche2000.com::50956096-7813-4923-9eb3-40c9d90f2d73" providerId="AD" clId="Web-{D408D9E8-2063-86BA-F914-E53E6E026FD9}" dt="2022-09-26T17:36:05.923" v="1" actId="1076"/>
        <pc:sldMkLst>
          <pc:docMk/>
          <pc:sldMk cId="1366582784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645F6-6614-144C-834C-EAF00D6D9520}" type="doc">
      <dgm:prSet loTypeId="urn:microsoft.com/office/officeart/2005/8/layout/defaul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28F58CC0-11C0-C147-AEEA-B9B2F6A897E5}">
      <dgm:prSet phldrT="[Texte]" custT="1"/>
      <dgm:spPr/>
      <dgm:t>
        <a:bodyPr/>
        <a:lstStyle/>
        <a:p>
          <a:r>
            <a:rPr lang="fr-FR" sz="1800" b="0" i="0" dirty="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rPr>
            <a:t>Distribution</a:t>
          </a:r>
        </a:p>
        <a:p>
          <a:r>
            <a:rPr lang="fr-FR" sz="1200" b="0" i="0" dirty="0"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 Medium" panose="02000503000000020004" pitchFamily="2"/>
            </a:rPr>
            <a:t>Dépliants, guides, cartons, magazines </a:t>
          </a:r>
        </a:p>
      </dgm:t>
    </dgm:pt>
    <dgm:pt modelId="{AA20F2AB-4A81-8F4C-9FCE-86727BF6E458}" type="parTrans" cxnId="{58AF4C99-6059-CC47-9E3F-07D66175F5A1}">
      <dgm:prSet/>
      <dgm:spPr/>
      <dgm:t>
        <a:bodyPr/>
        <a:lstStyle/>
        <a:p>
          <a:endParaRPr lang="fr-FR"/>
        </a:p>
      </dgm:t>
    </dgm:pt>
    <dgm:pt modelId="{EF7D7802-859E-3D40-831C-B3C7F2EE844B}" type="sibTrans" cxnId="{58AF4C99-6059-CC47-9E3F-07D66175F5A1}">
      <dgm:prSet/>
      <dgm:spPr/>
      <dgm:t>
        <a:bodyPr/>
        <a:lstStyle/>
        <a:p>
          <a:endParaRPr lang="fr-FR"/>
        </a:p>
      </dgm:t>
    </dgm:pt>
    <dgm:pt modelId="{D2198C05-C021-5549-BDBA-2B15FB1299AD}">
      <dgm:prSet phldrT="[Texte]" custT="1"/>
      <dgm:spPr>
        <a:solidFill>
          <a:schemeClr val="bg1"/>
        </a:solidFill>
      </dgm:spPr>
      <dgm:t>
        <a:bodyPr/>
        <a:lstStyle/>
        <a:p>
          <a:endParaRPr lang="fr-FR" sz="1200" b="0" i="0">
            <a:latin typeface="Helvetica Neue UltraLight" panose="02000206000000020004" pitchFamily="2" charset="0"/>
            <a:ea typeface="Helvetica Neue UltraLight" panose="02000206000000020004" pitchFamily="2" charset="0"/>
            <a:cs typeface="Helvetica Neue Medium" panose="02000503000000020004" pitchFamily="2"/>
          </a:endParaRPr>
        </a:p>
      </dgm:t>
    </dgm:pt>
    <dgm:pt modelId="{2993400A-7C58-4746-AA17-4822F5140B0F}" type="parTrans" cxnId="{7CD8805E-7D47-C645-9A32-ADD4C93B6617}">
      <dgm:prSet/>
      <dgm:spPr/>
      <dgm:t>
        <a:bodyPr/>
        <a:lstStyle/>
        <a:p>
          <a:endParaRPr lang="fr-FR"/>
        </a:p>
      </dgm:t>
    </dgm:pt>
    <dgm:pt modelId="{8B423B1E-D8C0-9E41-A68C-C188CC3425D0}" type="sibTrans" cxnId="{7CD8805E-7D47-C645-9A32-ADD4C93B6617}">
      <dgm:prSet/>
      <dgm:spPr/>
      <dgm:t>
        <a:bodyPr/>
        <a:lstStyle/>
        <a:p>
          <a:endParaRPr lang="fr-FR"/>
        </a:p>
      </dgm:t>
    </dgm:pt>
    <dgm:pt modelId="{FCF150A7-5879-B04C-9552-A61D24D9D008}">
      <dgm:prSet phldrT="[Texte]" custT="1"/>
      <dgm:spPr/>
      <dgm:t>
        <a:bodyPr/>
        <a:lstStyle/>
        <a:p>
          <a:r>
            <a:rPr lang="fr-FR" sz="1800" b="0" i="0" dirty="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rPr>
            <a:t>Impression</a:t>
          </a:r>
        </a:p>
        <a:p>
          <a:r>
            <a:rPr lang="fr-FR" sz="1200" b="0" i="0" dirty="0"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 Medium" panose="02000503000000020004" pitchFamily="2"/>
            </a:rPr>
            <a:t>Imprimez à moindre coût</a:t>
          </a:r>
        </a:p>
      </dgm:t>
    </dgm:pt>
    <dgm:pt modelId="{1A320235-A287-DC4E-8EFF-8EAC77FAA910}" type="parTrans" cxnId="{9F3CDAB7-03AC-6249-9F3D-CA53D6D92F72}">
      <dgm:prSet/>
      <dgm:spPr/>
      <dgm:t>
        <a:bodyPr/>
        <a:lstStyle/>
        <a:p>
          <a:endParaRPr lang="fr-FR"/>
        </a:p>
      </dgm:t>
    </dgm:pt>
    <dgm:pt modelId="{9791DCE0-AA90-B34B-AB51-5661DFCBD635}" type="sibTrans" cxnId="{9F3CDAB7-03AC-6249-9F3D-CA53D6D92F72}">
      <dgm:prSet/>
      <dgm:spPr/>
      <dgm:t>
        <a:bodyPr/>
        <a:lstStyle/>
        <a:p>
          <a:endParaRPr lang="fr-FR"/>
        </a:p>
      </dgm:t>
    </dgm:pt>
    <dgm:pt modelId="{570793FC-3784-3742-B48F-F1827FE21862}">
      <dgm:prSet phldrT="[Texte]" custT="1"/>
      <dgm:spPr/>
      <dgm:t>
        <a:bodyPr/>
        <a:lstStyle/>
        <a:p>
          <a:r>
            <a:rPr lang="fr-FR" sz="1800" b="0" i="0" dirty="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rPr>
            <a:t>Transport et entreposage</a:t>
          </a:r>
        </a:p>
      </dgm:t>
    </dgm:pt>
    <dgm:pt modelId="{E6EB0507-21C8-0C46-93AB-ABE27C901207}" type="parTrans" cxnId="{ACD46198-2CF2-AE4A-BF03-5047611DB170}">
      <dgm:prSet/>
      <dgm:spPr/>
      <dgm:t>
        <a:bodyPr/>
        <a:lstStyle/>
        <a:p>
          <a:endParaRPr lang="fr-FR"/>
        </a:p>
      </dgm:t>
    </dgm:pt>
    <dgm:pt modelId="{7BE84537-ADB8-D74D-B8BC-994CEC9591AE}" type="sibTrans" cxnId="{ACD46198-2CF2-AE4A-BF03-5047611DB170}">
      <dgm:prSet/>
      <dgm:spPr/>
      <dgm:t>
        <a:bodyPr/>
        <a:lstStyle/>
        <a:p>
          <a:endParaRPr lang="fr-FR"/>
        </a:p>
      </dgm:t>
    </dgm:pt>
    <dgm:pt modelId="{3C67F04B-B72A-B440-8BC0-C93041877762}">
      <dgm:prSet custT="1"/>
      <dgm:spPr/>
      <dgm:t>
        <a:bodyPr/>
        <a:lstStyle/>
        <a:p>
          <a:r>
            <a:rPr lang="fr-FR" sz="1800" b="0" i="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rPr>
            <a:t>Réseaux de présentoirs</a:t>
          </a:r>
        </a:p>
        <a:p>
          <a:r>
            <a:rPr lang="fr-FR" sz="1200" b="0" i="0"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 Medium" panose="02000503000000020004" pitchFamily="2"/>
            </a:rPr>
            <a:t>Grand public et sports</a:t>
          </a:r>
        </a:p>
      </dgm:t>
    </dgm:pt>
    <dgm:pt modelId="{CED88E94-F317-7242-9D0D-350FF15A117B}" type="parTrans" cxnId="{A22DBB11-7FEA-E04A-9A93-888196E88803}">
      <dgm:prSet/>
      <dgm:spPr/>
      <dgm:t>
        <a:bodyPr/>
        <a:lstStyle/>
        <a:p>
          <a:endParaRPr lang="fr-FR"/>
        </a:p>
      </dgm:t>
    </dgm:pt>
    <dgm:pt modelId="{48D6026F-3E6F-0540-9546-E6F6E87AF3B1}" type="sibTrans" cxnId="{A22DBB11-7FEA-E04A-9A93-888196E88803}">
      <dgm:prSet/>
      <dgm:spPr/>
      <dgm:t>
        <a:bodyPr/>
        <a:lstStyle/>
        <a:p>
          <a:endParaRPr lang="fr-FR"/>
        </a:p>
      </dgm:t>
    </dgm:pt>
    <dgm:pt modelId="{991713A4-B814-1844-BD96-C3F567676D50}">
      <dgm:prSet custT="1"/>
      <dgm:spPr/>
      <dgm:t>
        <a:bodyPr/>
        <a:lstStyle/>
        <a:p>
          <a:r>
            <a:rPr lang="fr-FR" sz="1800" b="0" i="0" dirty="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rPr>
            <a:t>Affichage</a:t>
          </a:r>
        </a:p>
        <a:p>
          <a:r>
            <a:rPr lang="fr-FR" sz="1200" b="0" i="0" dirty="0"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 Medium" panose="02000503000000020004" pitchFamily="2"/>
            </a:rPr>
            <a:t>Intérieure et extérieure</a:t>
          </a:r>
        </a:p>
      </dgm:t>
    </dgm:pt>
    <dgm:pt modelId="{2DE7A8F0-9AD3-1845-B9BE-5B56570FCCBC}" type="parTrans" cxnId="{6DE74A5F-E0D0-F74B-A9AB-1962B6BDE0B1}">
      <dgm:prSet/>
      <dgm:spPr/>
      <dgm:t>
        <a:bodyPr/>
        <a:lstStyle/>
        <a:p>
          <a:endParaRPr lang="fr-FR"/>
        </a:p>
      </dgm:t>
    </dgm:pt>
    <dgm:pt modelId="{CB8BF62E-9333-D44C-A6E3-DCDCD562B322}" type="sibTrans" cxnId="{6DE74A5F-E0D0-F74B-A9AB-1962B6BDE0B1}">
      <dgm:prSet/>
      <dgm:spPr/>
      <dgm:t>
        <a:bodyPr/>
        <a:lstStyle/>
        <a:p>
          <a:endParaRPr lang="fr-FR"/>
        </a:p>
      </dgm:t>
    </dgm:pt>
    <dgm:pt modelId="{59903813-C1D7-BE43-BA87-21B50B4B913D}">
      <dgm:prSet custT="1"/>
      <dgm:spPr>
        <a:solidFill>
          <a:schemeClr val="bg1"/>
        </a:solidFill>
      </dgm:spPr>
      <dgm:t>
        <a:bodyPr/>
        <a:lstStyle/>
        <a:p>
          <a:endParaRPr lang="fr-FR" sz="1200" b="0" i="0">
            <a:latin typeface="Helvetica Neue UltraLight" panose="02000206000000020004" pitchFamily="2" charset="0"/>
            <a:ea typeface="Helvetica Neue UltraLight" panose="02000206000000020004" pitchFamily="2" charset="0"/>
            <a:cs typeface="Helvetica Neue Medium" panose="02000503000000020004" pitchFamily="2"/>
          </a:endParaRPr>
        </a:p>
      </dgm:t>
    </dgm:pt>
    <dgm:pt modelId="{5D9C29B6-5E88-5E49-BFFF-29FE7060EB27}" type="sibTrans" cxnId="{A4C0D4AF-DF63-DB48-8273-4069DAFB15DE}">
      <dgm:prSet/>
      <dgm:spPr/>
      <dgm:t>
        <a:bodyPr/>
        <a:lstStyle/>
        <a:p>
          <a:endParaRPr lang="fr-FR"/>
        </a:p>
      </dgm:t>
    </dgm:pt>
    <dgm:pt modelId="{DDBFECE1-C99A-C749-A81C-4F92EC0D4FDB}" type="parTrans" cxnId="{A4C0D4AF-DF63-DB48-8273-4069DAFB15DE}">
      <dgm:prSet/>
      <dgm:spPr/>
      <dgm:t>
        <a:bodyPr/>
        <a:lstStyle/>
        <a:p>
          <a:endParaRPr lang="fr-FR"/>
        </a:p>
      </dgm:t>
    </dgm:pt>
    <dgm:pt modelId="{972A2A33-BE65-284E-BF8D-2190C3DDA3AF}" type="pres">
      <dgm:prSet presAssocID="{45C645F6-6614-144C-834C-EAF00D6D9520}" presName="diagram" presStyleCnt="0">
        <dgm:presLayoutVars>
          <dgm:dir/>
          <dgm:resizeHandles val="exact"/>
        </dgm:presLayoutVars>
      </dgm:prSet>
      <dgm:spPr/>
    </dgm:pt>
    <dgm:pt modelId="{98A0F5C0-7633-6A43-8263-CEBA56A2BA2A}" type="pres">
      <dgm:prSet presAssocID="{28F58CC0-11C0-C147-AEEA-B9B2F6A897E5}" presName="node" presStyleLbl="node1" presStyleIdx="0" presStyleCnt="7" custLinFactY="11856" custLinFactNeighborX="2094" custLinFactNeighborY="100000">
        <dgm:presLayoutVars>
          <dgm:bulletEnabled val="1"/>
        </dgm:presLayoutVars>
      </dgm:prSet>
      <dgm:spPr/>
    </dgm:pt>
    <dgm:pt modelId="{8B8CFD8A-FEFE-B745-987C-E41A79938002}" type="pres">
      <dgm:prSet presAssocID="{EF7D7802-859E-3D40-831C-B3C7F2EE844B}" presName="sibTrans" presStyleCnt="0"/>
      <dgm:spPr/>
    </dgm:pt>
    <dgm:pt modelId="{CAA7FC4C-9318-7C43-B8D8-8C6CA5B53956}" type="pres">
      <dgm:prSet presAssocID="{3C67F04B-B72A-B440-8BC0-C93041877762}" presName="node" presStyleLbl="node1" presStyleIdx="1" presStyleCnt="7" custLinFactY="12967" custLinFactNeighborX="0" custLinFactNeighborY="100000">
        <dgm:presLayoutVars>
          <dgm:bulletEnabled val="1"/>
        </dgm:presLayoutVars>
      </dgm:prSet>
      <dgm:spPr/>
    </dgm:pt>
    <dgm:pt modelId="{054CEA48-C93C-B647-AC68-D7AC9306BA19}" type="pres">
      <dgm:prSet presAssocID="{48D6026F-3E6F-0540-9546-E6F6E87AF3B1}" presName="sibTrans" presStyleCnt="0"/>
      <dgm:spPr/>
    </dgm:pt>
    <dgm:pt modelId="{06BE2D73-1295-D34D-9887-480DB2E3ED30}" type="pres">
      <dgm:prSet presAssocID="{59903813-C1D7-BE43-BA87-21B50B4B913D}" presName="node" presStyleLbl="node1" presStyleIdx="2" presStyleCnt="7" custLinFactX="-100000" custLinFactY="100000" custLinFactNeighborX="-121248" custLinFactNeighborY="125619">
        <dgm:presLayoutVars>
          <dgm:bulletEnabled val="1"/>
        </dgm:presLayoutVars>
      </dgm:prSet>
      <dgm:spPr/>
    </dgm:pt>
    <dgm:pt modelId="{064F9702-AE3A-DE49-8E71-6D7CE46E5DE4}" type="pres">
      <dgm:prSet presAssocID="{5D9C29B6-5E88-5E49-BFFF-29FE7060EB27}" presName="sibTrans" presStyleCnt="0"/>
      <dgm:spPr/>
    </dgm:pt>
    <dgm:pt modelId="{0D13E1E1-25ED-DC4B-BF57-47EC251C6FEE}" type="pres">
      <dgm:prSet presAssocID="{991713A4-B814-1844-BD96-C3F567676D50}" presName="node" presStyleLbl="node1" presStyleIdx="3" presStyleCnt="7" custLinFactX="100000" custLinFactNeighborX="118065" custLinFactNeighborY="-5425">
        <dgm:presLayoutVars>
          <dgm:bulletEnabled val="1"/>
        </dgm:presLayoutVars>
      </dgm:prSet>
      <dgm:spPr/>
    </dgm:pt>
    <dgm:pt modelId="{E274D0CE-46D6-B54B-B8C8-7ED5BF70DD63}" type="pres">
      <dgm:prSet presAssocID="{CB8BF62E-9333-D44C-A6E3-DCDCD562B322}" presName="sibTrans" presStyleCnt="0"/>
      <dgm:spPr/>
    </dgm:pt>
    <dgm:pt modelId="{22877475-C94F-9944-90CC-515F0B49257B}" type="pres">
      <dgm:prSet presAssocID="{D2198C05-C021-5549-BDBA-2B15FB1299AD}" presName="node" presStyleLbl="node1" presStyleIdx="4" presStyleCnt="7" custLinFactX="8576" custLinFactY="-16954" custLinFactNeighborX="100000" custLinFactNeighborY="-100000">
        <dgm:presLayoutVars>
          <dgm:bulletEnabled val="1"/>
        </dgm:presLayoutVars>
      </dgm:prSet>
      <dgm:spPr/>
    </dgm:pt>
    <dgm:pt modelId="{9E909E64-209D-E247-BBD5-880F580DA002}" type="pres">
      <dgm:prSet presAssocID="{8B423B1E-D8C0-9E41-A68C-C188CC3425D0}" presName="sibTrans" presStyleCnt="0"/>
      <dgm:spPr/>
    </dgm:pt>
    <dgm:pt modelId="{0205F1AD-27E9-E74D-81B4-8FB09F6A2BB9}" type="pres">
      <dgm:prSet presAssocID="{FCF150A7-5879-B04C-9552-A61D24D9D008}" presName="node" presStyleLbl="node1" presStyleIdx="5" presStyleCnt="7" custLinFactX="-10000" custLinFactY="-14060" custLinFactNeighborX="-100000" custLinFactNeighborY="-100000">
        <dgm:presLayoutVars>
          <dgm:bulletEnabled val="1"/>
        </dgm:presLayoutVars>
      </dgm:prSet>
      <dgm:spPr/>
    </dgm:pt>
    <dgm:pt modelId="{8EC3F401-26C7-C345-8B5B-41505B672FDA}" type="pres">
      <dgm:prSet presAssocID="{9791DCE0-AA90-B34B-AB51-5661DFCBD635}" presName="sibTrans" presStyleCnt="0"/>
      <dgm:spPr/>
    </dgm:pt>
    <dgm:pt modelId="{55FE1476-C747-1B47-91FC-6FD3463A424A}" type="pres">
      <dgm:prSet presAssocID="{570793FC-3784-3742-B48F-F1827FE21862}" presName="node" presStyleLbl="node1" presStyleIdx="6" presStyleCnt="7" custLinFactNeighborY="-9449">
        <dgm:presLayoutVars>
          <dgm:bulletEnabled val="1"/>
        </dgm:presLayoutVars>
      </dgm:prSet>
      <dgm:spPr/>
    </dgm:pt>
  </dgm:ptLst>
  <dgm:cxnLst>
    <dgm:cxn modelId="{A22DBB11-7FEA-E04A-9A93-888196E88803}" srcId="{45C645F6-6614-144C-834C-EAF00D6D9520}" destId="{3C67F04B-B72A-B440-8BC0-C93041877762}" srcOrd="1" destOrd="0" parTransId="{CED88E94-F317-7242-9D0D-350FF15A117B}" sibTransId="{48D6026F-3E6F-0540-9546-E6F6E87AF3B1}"/>
    <dgm:cxn modelId="{EDF68623-66D4-4DD8-8A1F-2F7181493EA8}" type="presOf" srcId="{FCF150A7-5879-B04C-9552-A61D24D9D008}" destId="{0205F1AD-27E9-E74D-81B4-8FB09F6A2BB9}" srcOrd="0" destOrd="0" presId="urn:microsoft.com/office/officeart/2005/8/layout/default"/>
    <dgm:cxn modelId="{7CD8805E-7D47-C645-9A32-ADD4C93B6617}" srcId="{45C645F6-6614-144C-834C-EAF00D6D9520}" destId="{D2198C05-C021-5549-BDBA-2B15FB1299AD}" srcOrd="4" destOrd="0" parTransId="{2993400A-7C58-4746-AA17-4822F5140B0F}" sibTransId="{8B423B1E-D8C0-9E41-A68C-C188CC3425D0}"/>
    <dgm:cxn modelId="{6DE74A5F-E0D0-F74B-A9AB-1962B6BDE0B1}" srcId="{45C645F6-6614-144C-834C-EAF00D6D9520}" destId="{991713A4-B814-1844-BD96-C3F567676D50}" srcOrd="3" destOrd="0" parTransId="{2DE7A8F0-9AD3-1845-B9BE-5B56570FCCBC}" sibTransId="{CB8BF62E-9333-D44C-A6E3-DCDCD562B322}"/>
    <dgm:cxn modelId="{9D67D664-EAA1-4DF1-BBF9-B4C9AB992A49}" type="presOf" srcId="{59903813-C1D7-BE43-BA87-21B50B4B913D}" destId="{06BE2D73-1295-D34D-9887-480DB2E3ED30}" srcOrd="0" destOrd="0" presId="urn:microsoft.com/office/officeart/2005/8/layout/default"/>
    <dgm:cxn modelId="{292D0152-5C2F-4CCB-A7FD-0050B9A6A1CD}" type="presOf" srcId="{28F58CC0-11C0-C147-AEEA-B9B2F6A897E5}" destId="{98A0F5C0-7633-6A43-8263-CEBA56A2BA2A}" srcOrd="0" destOrd="0" presId="urn:microsoft.com/office/officeart/2005/8/layout/default"/>
    <dgm:cxn modelId="{304EC355-54BC-4B46-A952-9913C1C61197}" type="presOf" srcId="{3C67F04B-B72A-B440-8BC0-C93041877762}" destId="{CAA7FC4C-9318-7C43-B8D8-8C6CA5B53956}" srcOrd="0" destOrd="0" presId="urn:microsoft.com/office/officeart/2005/8/layout/default"/>
    <dgm:cxn modelId="{D5C45A77-B006-4FB6-BB7B-D931899A535F}" type="presOf" srcId="{D2198C05-C021-5549-BDBA-2B15FB1299AD}" destId="{22877475-C94F-9944-90CC-515F0B49257B}" srcOrd="0" destOrd="0" presId="urn:microsoft.com/office/officeart/2005/8/layout/default"/>
    <dgm:cxn modelId="{ACD46198-2CF2-AE4A-BF03-5047611DB170}" srcId="{45C645F6-6614-144C-834C-EAF00D6D9520}" destId="{570793FC-3784-3742-B48F-F1827FE21862}" srcOrd="6" destOrd="0" parTransId="{E6EB0507-21C8-0C46-93AB-ABE27C901207}" sibTransId="{7BE84537-ADB8-D74D-B8BC-994CEC9591AE}"/>
    <dgm:cxn modelId="{58AF4C99-6059-CC47-9E3F-07D66175F5A1}" srcId="{45C645F6-6614-144C-834C-EAF00D6D9520}" destId="{28F58CC0-11C0-C147-AEEA-B9B2F6A897E5}" srcOrd="0" destOrd="0" parTransId="{AA20F2AB-4A81-8F4C-9FCE-86727BF6E458}" sibTransId="{EF7D7802-859E-3D40-831C-B3C7F2EE844B}"/>
    <dgm:cxn modelId="{A4C0D4AF-DF63-DB48-8273-4069DAFB15DE}" srcId="{45C645F6-6614-144C-834C-EAF00D6D9520}" destId="{59903813-C1D7-BE43-BA87-21B50B4B913D}" srcOrd="2" destOrd="0" parTransId="{DDBFECE1-C99A-C749-A81C-4F92EC0D4FDB}" sibTransId="{5D9C29B6-5E88-5E49-BFFF-29FE7060EB27}"/>
    <dgm:cxn modelId="{9F3CDAB7-03AC-6249-9F3D-CA53D6D92F72}" srcId="{45C645F6-6614-144C-834C-EAF00D6D9520}" destId="{FCF150A7-5879-B04C-9552-A61D24D9D008}" srcOrd="5" destOrd="0" parTransId="{1A320235-A287-DC4E-8EFF-8EAC77FAA910}" sibTransId="{9791DCE0-AA90-B34B-AB51-5661DFCBD635}"/>
    <dgm:cxn modelId="{2FED13BA-953D-495C-96CA-16FCC66177E9}" type="presOf" srcId="{570793FC-3784-3742-B48F-F1827FE21862}" destId="{55FE1476-C747-1B47-91FC-6FD3463A424A}" srcOrd="0" destOrd="0" presId="urn:microsoft.com/office/officeart/2005/8/layout/default"/>
    <dgm:cxn modelId="{019344CD-AA86-4901-B737-926EBEF1303B}" type="presOf" srcId="{45C645F6-6614-144C-834C-EAF00D6D9520}" destId="{972A2A33-BE65-284E-BF8D-2190C3DDA3AF}" srcOrd="0" destOrd="0" presId="urn:microsoft.com/office/officeart/2005/8/layout/default"/>
    <dgm:cxn modelId="{9D03B9E5-774C-4844-A3DD-4FBB7B15D119}" type="presOf" srcId="{991713A4-B814-1844-BD96-C3F567676D50}" destId="{0D13E1E1-25ED-DC4B-BF57-47EC251C6FEE}" srcOrd="0" destOrd="0" presId="urn:microsoft.com/office/officeart/2005/8/layout/default"/>
    <dgm:cxn modelId="{40B6DABE-57D3-483C-AA49-26985F38DD59}" type="presParOf" srcId="{972A2A33-BE65-284E-BF8D-2190C3DDA3AF}" destId="{98A0F5C0-7633-6A43-8263-CEBA56A2BA2A}" srcOrd="0" destOrd="0" presId="urn:microsoft.com/office/officeart/2005/8/layout/default"/>
    <dgm:cxn modelId="{E9FC6F29-32B4-4FC6-84D5-F9CA373C73F0}" type="presParOf" srcId="{972A2A33-BE65-284E-BF8D-2190C3DDA3AF}" destId="{8B8CFD8A-FEFE-B745-987C-E41A79938002}" srcOrd="1" destOrd="0" presId="urn:microsoft.com/office/officeart/2005/8/layout/default"/>
    <dgm:cxn modelId="{D0AE5B03-388D-4702-AA47-B1E10A0FA14F}" type="presParOf" srcId="{972A2A33-BE65-284E-BF8D-2190C3DDA3AF}" destId="{CAA7FC4C-9318-7C43-B8D8-8C6CA5B53956}" srcOrd="2" destOrd="0" presId="urn:microsoft.com/office/officeart/2005/8/layout/default"/>
    <dgm:cxn modelId="{D59ABE17-4725-4668-A238-8A48C3E0D089}" type="presParOf" srcId="{972A2A33-BE65-284E-BF8D-2190C3DDA3AF}" destId="{054CEA48-C93C-B647-AC68-D7AC9306BA19}" srcOrd="3" destOrd="0" presId="urn:microsoft.com/office/officeart/2005/8/layout/default"/>
    <dgm:cxn modelId="{2AA715E2-597F-46D6-A9DE-52AC1488333E}" type="presParOf" srcId="{972A2A33-BE65-284E-BF8D-2190C3DDA3AF}" destId="{06BE2D73-1295-D34D-9887-480DB2E3ED30}" srcOrd="4" destOrd="0" presId="urn:microsoft.com/office/officeart/2005/8/layout/default"/>
    <dgm:cxn modelId="{C8C771D7-E269-4061-923A-DEB6957115BF}" type="presParOf" srcId="{972A2A33-BE65-284E-BF8D-2190C3DDA3AF}" destId="{064F9702-AE3A-DE49-8E71-6D7CE46E5DE4}" srcOrd="5" destOrd="0" presId="urn:microsoft.com/office/officeart/2005/8/layout/default"/>
    <dgm:cxn modelId="{1A491FBC-42DD-40F8-B84D-016382F5049C}" type="presParOf" srcId="{972A2A33-BE65-284E-BF8D-2190C3DDA3AF}" destId="{0D13E1E1-25ED-DC4B-BF57-47EC251C6FEE}" srcOrd="6" destOrd="0" presId="urn:microsoft.com/office/officeart/2005/8/layout/default"/>
    <dgm:cxn modelId="{E8780703-81AA-4751-BB47-D3C1BDCCE046}" type="presParOf" srcId="{972A2A33-BE65-284E-BF8D-2190C3DDA3AF}" destId="{E274D0CE-46D6-B54B-B8C8-7ED5BF70DD63}" srcOrd="7" destOrd="0" presId="urn:microsoft.com/office/officeart/2005/8/layout/default"/>
    <dgm:cxn modelId="{4F0D24AE-60AA-4442-87C7-546DD1576F39}" type="presParOf" srcId="{972A2A33-BE65-284E-BF8D-2190C3DDA3AF}" destId="{22877475-C94F-9944-90CC-515F0B49257B}" srcOrd="8" destOrd="0" presId="urn:microsoft.com/office/officeart/2005/8/layout/default"/>
    <dgm:cxn modelId="{0570A1E4-39C6-4843-B9BE-60A542C9587C}" type="presParOf" srcId="{972A2A33-BE65-284E-BF8D-2190C3DDA3AF}" destId="{9E909E64-209D-E247-BBD5-880F580DA002}" srcOrd="9" destOrd="0" presId="urn:microsoft.com/office/officeart/2005/8/layout/default"/>
    <dgm:cxn modelId="{A9BAD909-B825-401C-BEF1-87F80B6119AC}" type="presParOf" srcId="{972A2A33-BE65-284E-BF8D-2190C3DDA3AF}" destId="{0205F1AD-27E9-E74D-81B4-8FB09F6A2BB9}" srcOrd="10" destOrd="0" presId="urn:microsoft.com/office/officeart/2005/8/layout/default"/>
    <dgm:cxn modelId="{6E096089-8686-4741-B838-00A7BA38E4F0}" type="presParOf" srcId="{972A2A33-BE65-284E-BF8D-2190C3DDA3AF}" destId="{8EC3F401-26C7-C345-8B5B-41505B672FDA}" srcOrd="11" destOrd="0" presId="urn:microsoft.com/office/officeart/2005/8/layout/default"/>
    <dgm:cxn modelId="{0D704CB0-6511-492D-9159-462439D2A557}" type="presParOf" srcId="{972A2A33-BE65-284E-BF8D-2190C3DDA3AF}" destId="{55FE1476-C747-1B47-91FC-6FD3463A424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0F5C0-7633-6A43-8263-CEBA56A2BA2A}">
      <dsp:nvSpPr>
        <dsp:cNvPr id="0" name=""/>
        <dsp:cNvSpPr/>
      </dsp:nvSpPr>
      <dsp:spPr>
        <a:xfrm>
          <a:off x="513752" y="1461401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 dirty="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rPr>
            <a:t>Distribution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 Medium" panose="02000503000000020004" pitchFamily="2"/>
            </a:rPr>
            <a:t>Dépliants, guides, cartons, magazines </a:t>
          </a:r>
        </a:p>
      </dsp:txBody>
      <dsp:txXfrm>
        <a:off x="513752" y="1461401"/>
        <a:ext cx="2171923" cy="1303153"/>
      </dsp:txXfrm>
    </dsp:sp>
    <dsp:sp modelId="{CAA7FC4C-9318-7C43-B8D8-8C6CA5B53956}">
      <dsp:nvSpPr>
        <dsp:cNvPr id="0" name=""/>
        <dsp:cNvSpPr/>
      </dsp:nvSpPr>
      <dsp:spPr>
        <a:xfrm>
          <a:off x="2857388" y="1475879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rPr>
            <a:t>Réseaux de présentoirs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 Medium" panose="02000503000000020004" pitchFamily="2"/>
            </a:rPr>
            <a:t>Grand public et sports</a:t>
          </a:r>
        </a:p>
      </dsp:txBody>
      <dsp:txXfrm>
        <a:off x="2857388" y="1475879"/>
        <a:ext cx="2171923" cy="1303153"/>
      </dsp:txXfrm>
    </dsp:sp>
    <dsp:sp modelId="{06BE2D73-1295-D34D-9887-480DB2E3ED30}">
      <dsp:nvSpPr>
        <dsp:cNvPr id="0" name=""/>
        <dsp:cNvSpPr/>
      </dsp:nvSpPr>
      <dsp:spPr>
        <a:xfrm>
          <a:off x="441167" y="2943908"/>
          <a:ext cx="2171923" cy="130315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0" i="0" kern="1200">
            <a:latin typeface="Helvetica Neue UltraLight" panose="02000206000000020004" pitchFamily="2" charset="0"/>
            <a:ea typeface="Helvetica Neue UltraLight" panose="02000206000000020004" pitchFamily="2" charset="0"/>
            <a:cs typeface="Helvetica Neue Medium" panose="02000503000000020004" pitchFamily="2"/>
          </a:endParaRPr>
        </a:p>
      </dsp:txBody>
      <dsp:txXfrm>
        <a:off x="441167" y="2943908"/>
        <a:ext cx="2171923" cy="1303153"/>
      </dsp:txXfrm>
    </dsp:sp>
    <dsp:sp modelId="{0D13E1E1-25ED-DC4B-BF57-47EC251C6FEE}">
      <dsp:nvSpPr>
        <dsp:cNvPr id="0" name=""/>
        <dsp:cNvSpPr/>
      </dsp:nvSpPr>
      <dsp:spPr>
        <a:xfrm>
          <a:off x="5204477" y="1453395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 dirty="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rPr>
            <a:t>Affichage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 Medium" panose="02000503000000020004" pitchFamily="2"/>
            </a:rPr>
            <a:t>Intérieure et extérieure</a:t>
          </a:r>
        </a:p>
      </dsp:txBody>
      <dsp:txXfrm>
        <a:off x="5204477" y="1453395"/>
        <a:ext cx="2171923" cy="1303153"/>
      </dsp:txXfrm>
    </dsp:sp>
    <dsp:sp modelId="{22877475-C94F-9944-90CC-515F0B49257B}">
      <dsp:nvSpPr>
        <dsp:cNvPr id="0" name=""/>
        <dsp:cNvSpPr/>
      </dsp:nvSpPr>
      <dsp:spPr>
        <a:xfrm>
          <a:off x="5215575" y="1"/>
          <a:ext cx="2171923" cy="130315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0" i="0" kern="1200">
            <a:latin typeface="Helvetica Neue UltraLight" panose="02000206000000020004" pitchFamily="2" charset="0"/>
            <a:ea typeface="Helvetica Neue UltraLight" panose="02000206000000020004" pitchFamily="2" charset="0"/>
            <a:cs typeface="Helvetica Neue Medium" panose="02000503000000020004" pitchFamily="2"/>
          </a:endParaRPr>
        </a:p>
      </dsp:txBody>
      <dsp:txXfrm>
        <a:off x="5215575" y="1"/>
        <a:ext cx="2171923" cy="1303153"/>
      </dsp:txXfrm>
    </dsp:sp>
    <dsp:sp modelId="{0205F1AD-27E9-E74D-81B4-8FB09F6A2BB9}">
      <dsp:nvSpPr>
        <dsp:cNvPr id="0" name=""/>
        <dsp:cNvSpPr/>
      </dsp:nvSpPr>
      <dsp:spPr>
        <a:xfrm>
          <a:off x="2857388" y="37714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 dirty="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rPr>
            <a:t>Impression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 Medium" panose="02000503000000020004" pitchFamily="2"/>
            </a:rPr>
            <a:t>Imprimez à moindre coût</a:t>
          </a:r>
        </a:p>
      </dsp:txBody>
      <dsp:txXfrm>
        <a:off x="2857388" y="37714"/>
        <a:ext cx="2171923" cy="1303153"/>
      </dsp:txXfrm>
    </dsp:sp>
    <dsp:sp modelId="{55FE1476-C747-1B47-91FC-6FD3463A424A}">
      <dsp:nvSpPr>
        <dsp:cNvPr id="0" name=""/>
        <dsp:cNvSpPr/>
      </dsp:nvSpPr>
      <dsp:spPr>
        <a:xfrm>
          <a:off x="2857388" y="2921303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 dirty="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rPr>
            <a:t>Transport et entreposage</a:t>
          </a:r>
        </a:p>
      </dsp:txBody>
      <dsp:txXfrm>
        <a:off x="2857388" y="2921303"/>
        <a:ext cx="2171923" cy="130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56225-6F9C-42D6-B508-9D182D4A0DE5}" type="datetimeFigureOut">
              <a:t>13/01/2025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29ADA-2F9A-4431-A3A3-9C922AB537D1}" type="slidenum"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88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67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13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7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8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59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34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63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0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5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4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37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3B3B-18E0-1245-A176-0CA3057DA3E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C371-39B4-0E40-A79B-A60F227E0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73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jpe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jpe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jpeg"/><Relationship Id="rId36" Type="http://schemas.openxmlformats.org/officeDocument/2006/relationships/image" Target="../media/image59.jpe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jpeg"/><Relationship Id="rId35" Type="http://schemas.openxmlformats.org/officeDocument/2006/relationships/image" Target="../media/image58.png"/><Relationship Id="rId8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33F0D80-B690-4FA3-D30F-344E691127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90" y="0"/>
            <a:ext cx="915678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55077E-47FF-3562-7611-FE3D138F337C}"/>
              </a:ext>
            </a:extLst>
          </p:cNvPr>
          <p:cNvSpPr/>
          <p:nvPr/>
        </p:nvSpPr>
        <p:spPr>
          <a:xfrm>
            <a:off x="510305" y="0"/>
            <a:ext cx="2515221" cy="34785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CDB742-9517-6DD0-8106-6E14D87251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52" y="642680"/>
            <a:ext cx="2118859" cy="267160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9AF9C81-D8EF-1842-87E9-F0774DE14394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Helvetica Neue Medium"/>
                <a:ea typeface="Helvetica Neue Medium" panose="02000503000000020004" pitchFamily="2"/>
                <a:cs typeface="Helvetica Neue Medium" panose="02000503000000020004" pitchFamily="2"/>
              </a:rPr>
              <a:t>Média Exclusif 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Helvetica Neue Medium"/>
                <a:ea typeface="Helvetica Neue Medium" panose="02000503000000020004" pitchFamily="2"/>
                <a:cs typeface="Helvetica Neue Medium" panose="02000503000000020004" pitchFamily="2"/>
              </a:rPr>
              <a:t>Tourisme – Sport – Loisir – Culture - Événement !</a:t>
            </a:r>
            <a:endParaRPr lang="fr-FR" dirty="0">
              <a:solidFill>
                <a:schemeClr val="bg1"/>
              </a:solidFill>
              <a:latin typeface="Helvetica Neue Medium"/>
            </a:endParaRPr>
          </a:p>
        </p:txBody>
      </p:sp>
      <p:pic>
        <p:nvPicPr>
          <p:cNvPr id="7" name="Image 24">
            <a:extLst>
              <a:ext uri="{FF2B5EF4-FFF2-40B4-BE49-F238E27FC236}">
                <a16:creationId xmlns:a16="http://schemas.microsoft.com/office/drawing/2014/main" id="{B6F57088-D79B-48F7-AD2C-D34CDA061D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239" y="837353"/>
            <a:ext cx="2837552" cy="12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1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FF2A08-C5DE-3A4E-9A1A-EE8082947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491" y="-1"/>
            <a:ext cx="6128509" cy="639633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FE27E-D9AF-9C47-A01B-9518A36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" y="1262978"/>
            <a:ext cx="5025200" cy="834212"/>
          </a:xfrm>
        </p:spPr>
        <p:txBody>
          <a:bodyPr anchor="b">
            <a:normAutofit fontScale="90000"/>
          </a:bodyPr>
          <a:lstStyle/>
          <a:p>
            <a:r>
              <a:rPr lang="fr-FR" sz="4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Réseaux de présentoirs</a:t>
            </a:r>
            <a:br>
              <a:rPr lang="fr-FR" sz="2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200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 Medium" panose="02000503000000020004" pitchFamily="2"/>
              </a:rPr>
              <a:t>Grand public</a:t>
            </a:r>
            <a:endParaRPr lang="fr-FR" sz="200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11" y="2798914"/>
            <a:ext cx="3833452" cy="319507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CA" sz="1200" dirty="0">
                <a:latin typeface="Helvetica Neue Light"/>
                <a:ea typeface="Helvetica Neue Light" panose="02000403000000020004" pitchFamily="2" charset="0"/>
              </a:rPr>
              <a:t>Chaînes de restauration, marchés d’alimentation, pharmacies, quincailleries et commerces parmi les plus populaires et les plus fréquentés au Québec</a:t>
            </a:r>
          </a:p>
          <a:p>
            <a:endParaRPr lang="fr-CA" sz="1200" dirty="0">
              <a:latin typeface="Helvetica Neue Light"/>
              <a:ea typeface="Helvetica Neue Light" panose="02000403000000020004" pitchFamily="2" charset="0"/>
            </a:endParaRPr>
          </a:p>
          <a:p>
            <a:r>
              <a:rPr lang="fr-CA" sz="1200" dirty="0">
                <a:latin typeface="Helvetica Neue Light"/>
                <a:ea typeface="Helvetica Neue Light" panose="02000403000000020004" pitchFamily="2" charset="0"/>
              </a:rPr>
              <a:t>Moyenne de 4800 personnes qui passent devant chaque présentoir par semaine</a:t>
            </a:r>
            <a:endParaRPr lang="fr-CA" dirty="0"/>
          </a:p>
          <a:p>
            <a:r>
              <a:rPr lang="fr-CA" sz="1200" dirty="0">
                <a:latin typeface="Helvetica Neue Light"/>
                <a:ea typeface="Helvetica Neue Light" panose="02000403000000020004" pitchFamily="2" charset="0"/>
              </a:rPr>
              <a:t>Visibilité garantie et notoriété commerciale</a:t>
            </a:r>
          </a:p>
          <a:p>
            <a:endParaRPr lang="fr-CA" sz="1200" dirty="0">
              <a:latin typeface="Helvetica Neue Light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fr-CA" sz="1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fr-CA" sz="1200" dirty="0">
              <a:latin typeface="Helvetica Neue Light"/>
              <a:ea typeface="Helvetica Neue Light" panose="02000403000000020004" pitchFamily="2" charset="0"/>
            </a:endParaRPr>
          </a:p>
          <a:p>
            <a:endParaRPr lang="fr-CA" sz="1200" dirty="0">
              <a:solidFill>
                <a:srgbClr val="000000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1400" b="1" dirty="0">
                <a:solidFill>
                  <a:srgbClr val="EB8B2D"/>
                </a:solidFill>
                <a:latin typeface="Helvetica Neue Light"/>
                <a:ea typeface="+mn-lt"/>
                <a:cs typeface="+mn-lt"/>
              </a:rPr>
              <a:t>0,17$ et + /unité</a:t>
            </a:r>
          </a:p>
          <a:p>
            <a:pPr marL="0" indent="0">
              <a:buNone/>
            </a:pPr>
            <a:r>
              <a:rPr lang="fr-CA" sz="1200" b="1" dirty="0">
                <a:solidFill>
                  <a:srgbClr val="EB8B2D"/>
                </a:solidFill>
                <a:latin typeface="Helvetica Neue Light"/>
                <a:ea typeface="+mn-lt"/>
                <a:cs typeface="+mn-lt"/>
              </a:rPr>
              <a:t>Rabais : 2e Item et flexible 50% </a:t>
            </a:r>
            <a:endParaRPr lang="fr-CA" dirty="0">
              <a:solidFill>
                <a:srgbClr val="EB8B2D"/>
              </a:solidFill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30C560-DD27-2E47-9C73-24CDFFC9B1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039" y="3557410"/>
            <a:ext cx="1219860" cy="12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0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CAE2A6B8-E636-416C-AEEE-FD7263F401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111" y="3433893"/>
            <a:ext cx="771663" cy="878361"/>
          </a:xfrm>
          <a:prstGeom prst="rect">
            <a:avLst/>
          </a:prstGeom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5179C589-8758-4B03-85F2-97D36B26D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409" y="4626752"/>
            <a:ext cx="1140770" cy="531594"/>
          </a:xfrm>
          <a:prstGeom prst="rect">
            <a:avLst/>
          </a:prstGeom>
        </p:spPr>
      </p:pic>
      <p:pic>
        <p:nvPicPr>
          <p:cNvPr id="13" name="Image 13">
            <a:extLst>
              <a:ext uri="{FF2B5EF4-FFF2-40B4-BE49-F238E27FC236}">
                <a16:creationId xmlns:a16="http://schemas.microsoft.com/office/drawing/2014/main" id="{705BD29A-0462-4DBC-8044-2FF4F72FD4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898" y="4628533"/>
            <a:ext cx="664200" cy="673200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D5085202-31EA-48E7-AB25-701019644B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30" y="5532661"/>
            <a:ext cx="1168200" cy="564004"/>
          </a:xfrm>
          <a:prstGeom prst="rect">
            <a:avLst/>
          </a:prstGeom>
        </p:spPr>
      </p:pic>
      <p:pic>
        <p:nvPicPr>
          <p:cNvPr id="17" name="Image 18">
            <a:extLst>
              <a:ext uri="{FF2B5EF4-FFF2-40B4-BE49-F238E27FC236}">
                <a16:creationId xmlns:a16="http://schemas.microsoft.com/office/drawing/2014/main" id="{25BEA4DF-DE38-4EDD-91AF-36D6F2080A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64" y="3253220"/>
            <a:ext cx="825770" cy="1024231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1404300B-A1BD-4050-ADE7-3FD11E7A1B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731" y="4142996"/>
            <a:ext cx="1153260" cy="837832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960C34C3-C0A9-4EDD-883F-72A8E6B7D5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857" y="3574178"/>
            <a:ext cx="834770" cy="852663"/>
          </a:xfrm>
          <a:prstGeom prst="rect">
            <a:avLst/>
          </a:prstGeom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id="{6777DF7E-1DAA-44F6-BA30-BA0DA31A341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145" y="2670721"/>
            <a:ext cx="772892" cy="810467"/>
          </a:xfrm>
          <a:prstGeom prst="rect">
            <a:avLst/>
          </a:prstGeom>
        </p:spPr>
      </p:pic>
      <p:pic>
        <p:nvPicPr>
          <p:cNvPr id="12" name="Image 15">
            <a:extLst>
              <a:ext uri="{FF2B5EF4-FFF2-40B4-BE49-F238E27FC236}">
                <a16:creationId xmlns:a16="http://schemas.microsoft.com/office/drawing/2014/main" id="{08FE88EC-633F-42F8-AFBC-C5B964FB1F6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7" y="4538629"/>
            <a:ext cx="1140030" cy="855278"/>
          </a:xfrm>
          <a:prstGeom prst="rect">
            <a:avLst/>
          </a:prstGeom>
        </p:spPr>
      </p:pic>
      <p:pic>
        <p:nvPicPr>
          <p:cNvPr id="16" name="Image 18">
            <a:extLst>
              <a:ext uri="{FF2B5EF4-FFF2-40B4-BE49-F238E27FC236}">
                <a16:creationId xmlns:a16="http://schemas.microsoft.com/office/drawing/2014/main" id="{09E0F8AD-4A46-4F7B-B483-71042C4418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77" y="5529656"/>
            <a:ext cx="1026229" cy="660842"/>
          </a:xfrm>
          <a:prstGeom prst="rect">
            <a:avLst/>
          </a:prstGeom>
        </p:spPr>
      </p:pic>
      <p:pic>
        <p:nvPicPr>
          <p:cNvPr id="19" name="Image 20">
            <a:extLst>
              <a:ext uri="{FF2B5EF4-FFF2-40B4-BE49-F238E27FC236}">
                <a16:creationId xmlns:a16="http://schemas.microsoft.com/office/drawing/2014/main" id="{AC8FF054-5248-49C8-882F-007A736339A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86" y="5470754"/>
            <a:ext cx="880193" cy="577757"/>
          </a:xfrm>
          <a:prstGeom prst="rect">
            <a:avLst/>
          </a:prstGeom>
        </p:spPr>
      </p:pic>
      <p:pic>
        <p:nvPicPr>
          <p:cNvPr id="21" name="Image 22">
            <a:extLst>
              <a:ext uri="{FF2B5EF4-FFF2-40B4-BE49-F238E27FC236}">
                <a16:creationId xmlns:a16="http://schemas.microsoft.com/office/drawing/2014/main" id="{BD025043-BED8-4E4B-85F3-F7910AA3DF2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066" y="5247463"/>
            <a:ext cx="1189868" cy="969293"/>
          </a:xfrm>
          <a:prstGeom prst="rect">
            <a:avLst/>
          </a:prstGeom>
        </p:spPr>
      </p:pic>
      <p:pic>
        <p:nvPicPr>
          <p:cNvPr id="23" name="Image 24">
            <a:extLst>
              <a:ext uri="{FF2B5EF4-FFF2-40B4-BE49-F238E27FC236}">
                <a16:creationId xmlns:a16="http://schemas.microsoft.com/office/drawing/2014/main" id="{6F01C0F2-7EAF-4971-8B2E-C0D3F50EEBB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316" y="3075464"/>
            <a:ext cx="1058802" cy="841727"/>
          </a:xfrm>
          <a:prstGeom prst="rect">
            <a:avLst/>
          </a:prstGeom>
        </p:spPr>
      </p:pic>
      <p:pic>
        <p:nvPicPr>
          <p:cNvPr id="25" name="Image 25">
            <a:extLst>
              <a:ext uri="{FF2B5EF4-FFF2-40B4-BE49-F238E27FC236}">
                <a16:creationId xmlns:a16="http://schemas.microsoft.com/office/drawing/2014/main" id="{1BC90DBA-DEF0-4B4E-B1C3-9A5E118F250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46" y="1727241"/>
            <a:ext cx="1447200" cy="230549"/>
          </a:xfrm>
          <a:prstGeom prst="rect">
            <a:avLst/>
          </a:prstGeom>
        </p:spPr>
      </p:pic>
      <p:pic>
        <p:nvPicPr>
          <p:cNvPr id="26" name="Image 26">
            <a:extLst>
              <a:ext uri="{FF2B5EF4-FFF2-40B4-BE49-F238E27FC236}">
                <a16:creationId xmlns:a16="http://schemas.microsoft.com/office/drawing/2014/main" id="{0335E9B1-2AB9-4E1C-B77A-22FEA8FF0D2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551" y="2235991"/>
            <a:ext cx="1290871" cy="820191"/>
          </a:xfrm>
          <a:prstGeom prst="rect">
            <a:avLst/>
          </a:prstGeom>
        </p:spPr>
      </p:pic>
      <p:pic>
        <p:nvPicPr>
          <p:cNvPr id="27" name="Image 27">
            <a:extLst>
              <a:ext uri="{FF2B5EF4-FFF2-40B4-BE49-F238E27FC236}">
                <a16:creationId xmlns:a16="http://schemas.microsoft.com/office/drawing/2014/main" id="{CEB8AA49-7075-4C28-A7D2-83F54EF7E28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131" y="5388248"/>
            <a:ext cx="924309" cy="972257"/>
          </a:xfrm>
          <a:prstGeom prst="rect">
            <a:avLst/>
          </a:prstGeom>
        </p:spPr>
      </p:pic>
      <p:pic>
        <p:nvPicPr>
          <p:cNvPr id="29" name="Image 29">
            <a:extLst>
              <a:ext uri="{FF2B5EF4-FFF2-40B4-BE49-F238E27FC236}">
                <a16:creationId xmlns:a16="http://schemas.microsoft.com/office/drawing/2014/main" id="{4D6AFD0D-6C1A-47AB-930A-6454BEECA8BE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023" y="5241976"/>
            <a:ext cx="680610" cy="974700"/>
          </a:xfrm>
          <a:prstGeom prst="rect">
            <a:avLst/>
          </a:prstGeom>
        </p:spPr>
      </p:pic>
      <p:pic>
        <p:nvPicPr>
          <p:cNvPr id="44" name="Image 44">
            <a:extLst>
              <a:ext uri="{FF2B5EF4-FFF2-40B4-BE49-F238E27FC236}">
                <a16:creationId xmlns:a16="http://schemas.microsoft.com/office/drawing/2014/main" id="{84620E0D-56C6-19BB-377E-445F6059829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50742" y="1805862"/>
            <a:ext cx="1495425" cy="790575"/>
          </a:xfrm>
          <a:prstGeom prst="rect">
            <a:avLst/>
          </a:prstGeom>
        </p:spPr>
      </p:pic>
      <p:pic>
        <p:nvPicPr>
          <p:cNvPr id="45" name="Image 45">
            <a:extLst>
              <a:ext uri="{FF2B5EF4-FFF2-40B4-BE49-F238E27FC236}">
                <a16:creationId xmlns:a16="http://schemas.microsoft.com/office/drawing/2014/main" id="{3FB0BA12-4ECA-3337-E075-49B22EFADA2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150" y="1943995"/>
            <a:ext cx="1386741" cy="409492"/>
          </a:xfrm>
          <a:prstGeom prst="rect">
            <a:avLst/>
          </a:prstGeom>
        </p:spPr>
      </p:pic>
      <p:pic>
        <p:nvPicPr>
          <p:cNvPr id="46" name="Image 46">
            <a:extLst>
              <a:ext uri="{FF2B5EF4-FFF2-40B4-BE49-F238E27FC236}">
                <a16:creationId xmlns:a16="http://schemas.microsoft.com/office/drawing/2014/main" id="{4C96E2B7-C93B-FB9C-981D-D931E3B24B5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702" y="1196198"/>
            <a:ext cx="1295608" cy="362782"/>
          </a:xfrm>
          <a:prstGeom prst="rect">
            <a:avLst/>
          </a:prstGeom>
        </p:spPr>
      </p:pic>
      <p:pic>
        <p:nvPicPr>
          <p:cNvPr id="47" name="Image 47">
            <a:extLst>
              <a:ext uri="{FF2B5EF4-FFF2-40B4-BE49-F238E27FC236}">
                <a16:creationId xmlns:a16="http://schemas.microsoft.com/office/drawing/2014/main" id="{EB052DA8-63BC-C4FB-C156-4CE76CFC50F8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179" y="3547043"/>
            <a:ext cx="2086724" cy="263040"/>
          </a:xfrm>
          <a:prstGeom prst="rect">
            <a:avLst/>
          </a:prstGeom>
        </p:spPr>
      </p:pic>
      <p:pic>
        <p:nvPicPr>
          <p:cNvPr id="50" name="Image 50">
            <a:extLst>
              <a:ext uri="{FF2B5EF4-FFF2-40B4-BE49-F238E27FC236}">
                <a16:creationId xmlns:a16="http://schemas.microsoft.com/office/drawing/2014/main" id="{A6C1C114-DE1E-611E-C5F5-CABC036AF266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655" y="590196"/>
            <a:ext cx="1363199" cy="316988"/>
          </a:xfrm>
          <a:prstGeom prst="rect">
            <a:avLst/>
          </a:prstGeom>
        </p:spPr>
      </p:pic>
      <p:pic>
        <p:nvPicPr>
          <p:cNvPr id="52" name="Image 52">
            <a:extLst>
              <a:ext uri="{FF2B5EF4-FFF2-40B4-BE49-F238E27FC236}">
                <a16:creationId xmlns:a16="http://schemas.microsoft.com/office/drawing/2014/main" id="{25036534-9F4A-F0F9-2CB4-04DCFB9EBA48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653" y="2646036"/>
            <a:ext cx="822187" cy="737377"/>
          </a:xfrm>
          <a:prstGeom prst="rect">
            <a:avLst/>
          </a:prstGeom>
        </p:spPr>
      </p:pic>
      <p:pic>
        <p:nvPicPr>
          <p:cNvPr id="53" name="Image 53">
            <a:extLst>
              <a:ext uri="{FF2B5EF4-FFF2-40B4-BE49-F238E27FC236}">
                <a16:creationId xmlns:a16="http://schemas.microsoft.com/office/drawing/2014/main" id="{3E78DA3F-1BD5-A6EC-D938-3F716E738ECB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766" y="2060103"/>
            <a:ext cx="964522" cy="262125"/>
          </a:xfrm>
          <a:prstGeom prst="rect">
            <a:avLst/>
          </a:prstGeom>
        </p:spPr>
      </p:pic>
      <p:pic>
        <p:nvPicPr>
          <p:cNvPr id="55" name="Image 55">
            <a:extLst>
              <a:ext uri="{FF2B5EF4-FFF2-40B4-BE49-F238E27FC236}">
                <a16:creationId xmlns:a16="http://schemas.microsoft.com/office/drawing/2014/main" id="{B7EC9851-E60F-CED8-98A7-CCB2F4EFC1B5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665" y="5252737"/>
            <a:ext cx="1001872" cy="972840"/>
          </a:xfrm>
          <a:prstGeom prst="rect">
            <a:avLst/>
          </a:prstGeom>
        </p:spPr>
      </p:pic>
      <p:pic>
        <p:nvPicPr>
          <p:cNvPr id="56" name="Image 56">
            <a:extLst>
              <a:ext uri="{FF2B5EF4-FFF2-40B4-BE49-F238E27FC236}">
                <a16:creationId xmlns:a16="http://schemas.microsoft.com/office/drawing/2014/main" id="{E8CEA65E-DE6E-011F-18EA-86BEB89D113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45805" y="3483301"/>
            <a:ext cx="819150" cy="390525"/>
          </a:xfrm>
          <a:prstGeom prst="rect">
            <a:avLst/>
          </a:prstGeom>
        </p:spPr>
      </p:pic>
      <p:pic>
        <p:nvPicPr>
          <p:cNvPr id="57" name="Image 57">
            <a:extLst>
              <a:ext uri="{FF2B5EF4-FFF2-40B4-BE49-F238E27FC236}">
                <a16:creationId xmlns:a16="http://schemas.microsoft.com/office/drawing/2014/main" id="{D00146D8-30D1-DFD6-B3EA-DBB3C2C2E2C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10075" y="1016782"/>
            <a:ext cx="2095500" cy="771525"/>
          </a:xfrm>
          <a:prstGeom prst="rect">
            <a:avLst/>
          </a:prstGeom>
        </p:spPr>
      </p:pic>
      <p:pic>
        <p:nvPicPr>
          <p:cNvPr id="58" name="Image 58">
            <a:extLst>
              <a:ext uri="{FF2B5EF4-FFF2-40B4-BE49-F238E27FC236}">
                <a16:creationId xmlns:a16="http://schemas.microsoft.com/office/drawing/2014/main" id="{110D8692-9B67-E048-19A3-F1448A1DEB2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617782" y="4221401"/>
            <a:ext cx="1571625" cy="828675"/>
          </a:xfrm>
          <a:prstGeom prst="rect">
            <a:avLst/>
          </a:prstGeom>
        </p:spPr>
      </p:pic>
      <p:pic>
        <p:nvPicPr>
          <p:cNvPr id="59" name="Image 59">
            <a:extLst>
              <a:ext uri="{FF2B5EF4-FFF2-40B4-BE49-F238E27FC236}">
                <a16:creationId xmlns:a16="http://schemas.microsoft.com/office/drawing/2014/main" id="{6F10EC5A-A03D-C72B-017F-0B66739B820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48242" y="1171742"/>
            <a:ext cx="1314450" cy="781050"/>
          </a:xfrm>
          <a:prstGeom prst="rect">
            <a:avLst/>
          </a:prstGeom>
        </p:spPr>
      </p:pic>
      <p:pic>
        <p:nvPicPr>
          <p:cNvPr id="60" name="Image 60">
            <a:extLst>
              <a:ext uri="{FF2B5EF4-FFF2-40B4-BE49-F238E27FC236}">
                <a16:creationId xmlns:a16="http://schemas.microsoft.com/office/drawing/2014/main" id="{1935A5E8-9114-8B67-E21F-3DD1D2B9BED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06037" y="4864093"/>
            <a:ext cx="1019175" cy="523875"/>
          </a:xfrm>
          <a:prstGeom prst="rect">
            <a:avLst/>
          </a:prstGeom>
        </p:spPr>
      </p:pic>
      <p:pic>
        <p:nvPicPr>
          <p:cNvPr id="61" name="Image 61">
            <a:extLst>
              <a:ext uri="{FF2B5EF4-FFF2-40B4-BE49-F238E27FC236}">
                <a16:creationId xmlns:a16="http://schemas.microsoft.com/office/drawing/2014/main" id="{35C2A0A6-EAB4-CC25-63D8-C8DF8CA845C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507114" y="2011833"/>
            <a:ext cx="1257300" cy="638175"/>
          </a:xfrm>
          <a:prstGeom prst="rect">
            <a:avLst/>
          </a:prstGeom>
        </p:spPr>
      </p:pic>
      <p:pic>
        <p:nvPicPr>
          <p:cNvPr id="62" name="Image 62">
            <a:extLst>
              <a:ext uri="{FF2B5EF4-FFF2-40B4-BE49-F238E27FC236}">
                <a16:creationId xmlns:a16="http://schemas.microsoft.com/office/drawing/2014/main" id="{21D0F592-7D68-885A-7E06-68D2BCC4C59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381917" y="4139673"/>
            <a:ext cx="1447800" cy="495300"/>
          </a:xfrm>
          <a:prstGeom prst="rect">
            <a:avLst/>
          </a:prstGeom>
        </p:spPr>
      </p:pic>
      <p:pic>
        <p:nvPicPr>
          <p:cNvPr id="63" name="Image 63">
            <a:extLst>
              <a:ext uri="{FF2B5EF4-FFF2-40B4-BE49-F238E27FC236}">
                <a16:creationId xmlns:a16="http://schemas.microsoft.com/office/drawing/2014/main" id="{7A2FDA1D-ECEE-241D-2152-DFEADEE4113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38207" y="503744"/>
            <a:ext cx="1476375" cy="400050"/>
          </a:xfrm>
          <a:prstGeom prst="rect">
            <a:avLst/>
          </a:prstGeom>
        </p:spPr>
      </p:pic>
      <p:pic>
        <p:nvPicPr>
          <p:cNvPr id="64" name="Image 64">
            <a:extLst>
              <a:ext uri="{FF2B5EF4-FFF2-40B4-BE49-F238E27FC236}">
                <a16:creationId xmlns:a16="http://schemas.microsoft.com/office/drawing/2014/main" id="{1A585129-127E-5A58-BD75-AEEBDB8237BF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822" y="1372576"/>
            <a:ext cx="1570627" cy="918435"/>
          </a:xfrm>
          <a:prstGeom prst="rect">
            <a:avLst/>
          </a:prstGeom>
        </p:spPr>
      </p:pic>
      <p:pic>
        <p:nvPicPr>
          <p:cNvPr id="65" name="Image 65">
            <a:extLst>
              <a:ext uri="{FF2B5EF4-FFF2-40B4-BE49-F238E27FC236}">
                <a16:creationId xmlns:a16="http://schemas.microsoft.com/office/drawing/2014/main" id="{7E9AEA0A-0FCF-8946-7FE8-6BFB068400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003121" y="2641649"/>
            <a:ext cx="18859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FE27E-D9AF-9C47-A01B-9518A36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" y="1268282"/>
            <a:ext cx="5025200" cy="826929"/>
          </a:xfrm>
        </p:spPr>
        <p:txBody>
          <a:bodyPr anchor="b">
            <a:normAutofit fontScale="90000"/>
          </a:bodyPr>
          <a:lstStyle/>
          <a:p>
            <a:r>
              <a:rPr lang="fr-FR" sz="4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Réseaux de présentoirs</a:t>
            </a:r>
            <a:br>
              <a:rPr lang="fr-FR" sz="2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2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S</a:t>
            </a:r>
            <a:r>
              <a:rPr lang="fr-FR" sz="200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 Medium" panose="02000503000000020004" pitchFamily="2"/>
              </a:rPr>
              <a:t>port</a:t>
            </a:r>
            <a:endParaRPr lang="fr-FR" sz="200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83" y="2800893"/>
            <a:ext cx="4542023" cy="32807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CA" sz="1200" dirty="0">
                <a:latin typeface="Helvetica Neue Light"/>
                <a:ea typeface="Helvetica Neue Light" panose="02000403000000020004" pitchFamily="2" charset="0"/>
              </a:rPr>
              <a:t>Présents dans les chaînes de boutiques de sport, centres sportifs, centres de conditionnement et de lieux sportifs au Québec</a:t>
            </a:r>
          </a:p>
          <a:p>
            <a:pPr marL="0" indent="0">
              <a:buNone/>
            </a:pPr>
            <a:r>
              <a:rPr lang="fr-CA" sz="1200" dirty="0">
                <a:latin typeface="Helvetica Neue Light"/>
                <a:ea typeface="Helvetica Neue Light" panose="02000403000000020004" pitchFamily="2" charset="0"/>
              </a:rPr>
              <a:t>Clientèle sportive et amateurs de plein air</a:t>
            </a:r>
          </a:p>
          <a:p>
            <a:pPr marL="0" indent="0">
              <a:buNone/>
            </a:pPr>
            <a:r>
              <a:rPr lang="fr-CA" sz="1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Près de 100 lieux disponibles</a:t>
            </a:r>
          </a:p>
          <a:p>
            <a:pPr marL="0" indent="0">
              <a:buNone/>
            </a:pPr>
            <a:endParaRPr lang="fr-CA" sz="1400" b="1" dirty="0"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1400" b="1" dirty="0">
                <a:solidFill>
                  <a:srgbClr val="EB8B2D"/>
                </a:solidFill>
                <a:latin typeface="Helvetica Neue Light"/>
                <a:ea typeface="+mn-lt"/>
                <a:cs typeface="+mn-lt"/>
              </a:rPr>
              <a:t>0,17$ et + /unité</a:t>
            </a:r>
          </a:p>
          <a:p>
            <a:pPr marL="0" indent="0">
              <a:buNone/>
            </a:pPr>
            <a:r>
              <a:rPr lang="fr-CA" sz="1200" b="1" dirty="0">
                <a:solidFill>
                  <a:srgbClr val="EB8B2D"/>
                </a:solidFill>
                <a:latin typeface="Helvetica Neue Light"/>
                <a:ea typeface="+mn-lt"/>
                <a:cs typeface="+mn-lt"/>
              </a:rPr>
              <a:t>Rabais : 2e Item et flexible 50% </a:t>
            </a:r>
            <a:endParaRPr lang="fr-CA" sz="1200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9C506-3A38-D246-9CB7-59283BDF6A8C}"/>
              </a:ext>
            </a:extLst>
          </p:cNvPr>
          <p:cNvSpPr/>
          <p:nvPr/>
        </p:nvSpPr>
        <p:spPr>
          <a:xfrm>
            <a:off x="318611" y="843534"/>
            <a:ext cx="411480" cy="73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3">
            <a:extLst>
              <a:ext uri="{FF2B5EF4-FFF2-40B4-BE49-F238E27FC236}">
                <a16:creationId xmlns:a16="http://schemas.microsoft.com/office/drawing/2014/main" id="{A057A619-F85E-42E8-917E-C0289A4541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523" y="412279"/>
            <a:ext cx="1718550" cy="3746113"/>
          </a:xfrm>
          <a:prstGeom prst="rect">
            <a:avLst/>
          </a:prstGeom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322E24F3-81FF-4488-896A-7B1F43399A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434" y="5476103"/>
            <a:ext cx="1163040" cy="784620"/>
          </a:xfrm>
          <a:prstGeom prst="rect">
            <a:avLst/>
          </a:prstGeom>
        </p:spPr>
      </p:pic>
      <p:pic>
        <p:nvPicPr>
          <p:cNvPr id="7" name="Image 8">
            <a:extLst>
              <a:ext uri="{FF2B5EF4-FFF2-40B4-BE49-F238E27FC236}">
                <a16:creationId xmlns:a16="http://schemas.microsoft.com/office/drawing/2014/main" id="{0589C9F9-5CAA-44F4-BD29-A6150A9BC9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143" y="5691225"/>
            <a:ext cx="1044330" cy="334517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981D154C-8F6F-4514-A91B-39E9429E11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62" y="5075475"/>
            <a:ext cx="1420609" cy="335320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CA42155E-8CA9-4995-9482-5E0778251F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401" y="4890148"/>
            <a:ext cx="1458480" cy="490079"/>
          </a:xfrm>
          <a:prstGeom prst="rect">
            <a:avLst/>
          </a:prstGeom>
        </p:spPr>
      </p:pic>
      <p:pic>
        <p:nvPicPr>
          <p:cNvPr id="12" name="Image 12">
            <a:extLst>
              <a:ext uri="{FF2B5EF4-FFF2-40B4-BE49-F238E27FC236}">
                <a16:creationId xmlns:a16="http://schemas.microsoft.com/office/drawing/2014/main" id="{DEA38F00-7AE4-40FC-A677-B26950290F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5" y="5484355"/>
            <a:ext cx="1329532" cy="542919"/>
          </a:xfrm>
          <a:prstGeom prst="rect">
            <a:avLst/>
          </a:prstGeom>
        </p:spPr>
      </p:pic>
      <p:pic>
        <p:nvPicPr>
          <p:cNvPr id="13" name="Image 13">
            <a:extLst>
              <a:ext uri="{FF2B5EF4-FFF2-40B4-BE49-F238E27FC236}">
                <a16:creationId xmlns:a16="http://schemas.microsoft.com/office/drawing/2014/main" id="{6927FEA2-2D5B-4EBF-AAB6-DEB6C3EB96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518" y="5616725"/>
            <a:ext cx="1281321" cy="497199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43E6166F-51F4-483C-AE6A-8E4580CEEA8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082" y="4408845"/>
            <a:ext cx="1604917" cy="199307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4F0E6DB2-601D-474C-BACC-4E4EE7CA335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059" y="4778390"/>
            <a:ext cx="1456200" cy="6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0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-1730438" y="-115576"/>
            <a:ext cx="12440939" cy="69735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pic>
        <p:nvPicPr>
          <p:cNvPr id="16" name="Picture 15" descr="A picture containing text, tiled&#10;&#10;Description automatically generated">
            <a:extLst>
              <a:ext uri="{FF2B5EF4-FFF2-40B4-BE49-F238E27FC236}">
                <a16:creationId xmlns:a16="http://schemas.microsoft.com/office/drawing/2014/main" id="{81E18C27-6BD3-4C50-92D6-0E0AA34D5F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23" y="309830"/>
            <a:ext cx="3282364" cy="317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7035D453-8B28-4CF3-84C9-291D48EED3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20" y="3488166"/>
            <a:ext cx="2989301" cy="3078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A picture containing text, shop&#10;&#10;Description automatically generated">
            <a:extLst>
              <a:ext uri="{FF2B5EF4-FFF2-40B4-BE49-F238E27FC236}">
                <a16:creationId xmlns:a16="http://schemas.microsoft.com/office/drawing/2014/main" id="{F8946A3D-2DD8-45F1-962D-D6D7353AC9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0701" y="3425945"/>
            <a:ext cx="1906731" cy="3073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A picture containing text, indoor, floor, store&#10;&#10;Description automatically generated">
            <a:extLst>
              <a:ext uri="{FF2B5EF4-FFF2-40B4-BE49-F238E27FC236}">
                <a16:creationId xmlns:a16="http://schemas.microsoft.com/office/drawing/2014/main" id="{D7B958A6-2FDA-447D-9711-19A38A4CFA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133" y="425171"/>
            <a:ext cx="3188931" cy="4176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6C1CD5E5-2F21-49BE-B8FC-4780415EC2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677" y="3913109"/>
            <a:ext cx="1978592" cy="26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9B76DA5D-D8B1-4C20-B01E-5CC477E308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259" y="3901119"/>
            <a:ext cx="2570155" cy="2665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A132798D-6165-D405-D99E-02B070D142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50" y="69974"/>
            <a:ext cx="2743200" cy="3654812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BB2BAF21-E2C4-BD3C-5D1A-6BBF138AA2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8363" y="893445"/>
            <a:ext cx="23907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FE27E-D9AF-9C47-A01B-9518A36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302123"/>
            <a:ext cx="5025200" cy="774593"/>
          </a:xfrm>
        </p:spPr>
        <p:txBody>
          <a:bodyPr anchor="b">
            <a:normAutofit fontScale="90000"/>
          </a:bodyPr>
          <a:lstStyle/>
          <a:p>
            <a:r>
              <a:rPr lang="fr-FR" sz="4000">
                <a:latin typeface="Helvetica Neue Medium"/>
                <a:ea typeface="Helvetica Neue Medium" panose="02000503000000020004" pitchFamily="2"/>
                <a:cs typeface="Helvetica Neue Medium" panose="02000503000000020004" pitchFamily="2"/>
              </a:rPr>
              <a:t>Affichage</a:t>
            </a:r>
            <a:br>
              <a:rPr lang="fr-FR" sz="2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2000">
                <a:latin typeface="Helvetica Neue UltraLight"/>
                <a:ea typeface="Helvetica Neue Medium" panose="02000503000000020004" pitchFamily="2"/>
                <a:cs typeface="Helvetica Neue Medium" panose="02000503000000020004" pitchFamily="2"/>
              </a:rPr>
              <a:t>En présentoirs grand public et sport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819388"/>
            <a:ext cx="3833452" cy="319507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CA" sz="1200" b="1" dirty="0">
                <a:latin typeface="Helvetica Neue Light"/>
                <a:ea typeface="+mn-lt"/>
                <a:cs typeface="+mn-lt"/>
              </a:rPr>
              <a:t>Le meilleur de nos présentoirs. </a:t>
            </a:r>
            <a:endParaRPr lang="en-US" sz="1200" b="1" dirty="0"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1200" b="1" dirty="0">
                <a:latin typeface="Helvetica Neue Light"/>
                <a:ea typeface="+mn-lt"/>
                <a:cs typeface="+mn-lt"/>
              </a:rPr>
              <a:t>Attirez l'attention, sans publication. </a:t>
            </a:r>
            <a:endParaRPr lang="en-US" sz="1200" b="1" dirty="0"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200" b="1" dirty="0">
              <a:latin typeface="Helvetica Neue Light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r-CA" sz="1200" b="1" dirty="0">
                <a:latin typeface="Helvetica Neue Light"/>
                <a:ea typeface="+mn-lt"/>
                <a:cs typeface="+mn-lt"/>
              </a:rPr>
              <a:t>Affichette (8 x 16 pouces)</a:t>
            </a:r>
          </a:p>
          <a:p>
            <a:pPr>
              <a:buFont typeface="Arial"/>
              <a:buChar char="•"/>
            </a:pPr>
            <a:r>
              <a:rPr lang="fr-CA" sz="1200" b="1" dirty="0">
                <a:latin typeface="Helvetica Neue Light"/>
                <a:ea typeface="+mn-lt"/>
                <a:cs typeface="+mn-lt"/>
              </a:rPr>
              <a:t>Positionnement garanti</a:t>
            </a:r>
            <a:endParaRPr lang="en-US" sz="1200" b="1" dirty="0">
              <a:latin typeface="Helvetica Neue Light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fr-CA" sz="1200" b="1" dirty="0"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200" b="1" dirty="0"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1400" b="1" dirty="0">
                <a:solidFill>
                  <a:srgbClr val="EB8B2D"/>
                </a:solidFill>
                <a:ea typeface="+mn-lt"/>
                <a:cs typeface="+mn-lt"/>
              </a:rPr>
              <a:t>8,75$ /espace/semaine</a:t>
            </a:r>
          </a:p>
          <a:p>
            <a:pPr marL="0" indent="0">
              <a:buNone/>
            </a:pPr>
            <a:r>
              <a:rPr lang="fr-CA" sz="1200" b="1" dirty="0">
                <a:solidFill>
                  <a:srgbClr val="EB8B2D"/>
                </a:solidFill>
                <a:ea typeface="+mn-lt"/>
                <a:cs typeface="+mn-lt"/>
              </a:rPr>
              <a:t>Impression en +</a:t>
            </a:r>
            <a:endParaRPr lang="fr-CA" sz="1200" dirty="0">
              <a:solidFill>
                <a:srgbClr val="EB8B2D"/>
              </a:solidFill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DE2528F1-BAA7-48FD-A43A-C218F91A90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779" y="2547552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4C8D3E35-5B5D-46C8-B0C0-3B271E7CDB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157" y="2640228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1459DB32-B992-4C73-8ED9-3AF221D8D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427" y="-140044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BCF25455-25A9-4487-A772-E0159110D5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778" y="217273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594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-1122405" y="-163041"/>
            <a:ext cx="11728620" cy="70210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5D3CEA6-5EF6-4039-BF9E-FED33EC4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A8EE6387-676A-4D7A-B2B1-99D991B67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724" y="2039895"/>
            <a:ext cx="3391929" cy="255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id="{54C9B45A-D084-4BDF-923B-0E495882A2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02" y="4192029"/>
            <a:ext cx="3155091" cy="2386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2">
            <a:extLst>
              <a:ext uri="{FF2B5EF4-FFF2-40B4-BE49-F238E27FC236}">
                <a16:creationId xmlns:a16="http://schemas.microsoft.com/office/drawing/2014/main" id="{32757547-259D-43DA-B02C-88D21B2AA9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481" y="4397976"/>
            <a:ext cx="2938848" cy="2201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 13">
            <a:extLst>
              <a:ext uri="{FF2B5EF4-FFF2-40B4-BE49-F238E27FC236}">
                <a16:creationId xmlns:a16="http://schemas.microsoft.com/office/drawing/2014/main" id="{750D512E-266A-4732-9EE5-2B06154771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030"/>
            <a:ext cx="2959443" cy="2222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46151B68-D5D4-45A1-8C1E-48A4E20484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91" y="4099353"/>
            <a:ext cx="3309551" cy="2479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285ED970-038B-4B67-9427-4139C874A6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9" y="2173760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F667DC9B-02B4-4EBC-9C8F-957814CE9C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534" y="2287029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 18">
            <a:extLst>
              <a:ext uri="{FF2B5EF4-FFF2-40B4-BE49-F238E27FC236}">
                <a16:creationId xmlns:a16="http://schemas.microsoft.com/office/drawing/2014/main" id="{E016EC38-ADD1-468B-B486-8DF9E506166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92" y="1032"/>
            <a:ext cx="3093308" cy="2283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 20">
            <a:extLst>
              <a:ext uri="{FF2B5EF4-FFF2-40B4-BE49-F238E27FC236}">
                <a16:creationId xmlns:a16="http://schemas.microsoft.com/office/drawing/2014/main" id="{30119871-9062-4B8E-BA2A-6A42F12EEA7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02" y="1030"/>
            <a:ext cx="3113902" cy="233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867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9C506-3A38-D246-9CB7-59283BDF6A8C}"/>
              </a:ext>
            </a:extLst>
          </p:cNvPr>
          <p:cNvSpPr/>
          <p:nvPr/>
        </p:nvSpPr>
        <p:spPr>
          <a:xfrm>
            <a:off x="318611" y="843534"/>
            <a:ext cx="411480" cy="73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A42C8E47-4C8E-494A-903B-87B65BFBCB90}"/>
              </a:ext>
            </a:extLst>
          </p:cNvPr>
          <p:cNvSpPr>
            <a:spLocks noGrp="1"/>
          </p:cNvSpPr>
          <p:nvPr/>
        </p:nvSpPr>
        <p:spPr>
          <a:xfrm>
            <a:off x="277335" y="1284837"/>
            <a:ext cx="5025200" cy="8029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>
                <a:latin typeface="Helvetica Neue Medium"/>
                <a:ea typeface="Helvetica Neue Medium" panose="02000503000000020004" pitchFamily="2"/>
                <a:cs typeface="Helvetica Neue Medium" panose="02000503000000020004" pitchFamily="2"/>
              </a:rPr>
              <a:t>Affichage</a:t>
            </a:r>
            <a:br>
              <a:rPr lang="fr-FR" sz="4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2000">
                <a:latin typeface="Helvetica Neue UltraLight"/>
                <a:ea typeface="Helvetica Neue Medium" panose="02000503000000020004" pitchFamily="2"/>
                <a:cs typeface="Helvetica Neue Medium" panose="02000503000000020004" pitchFamily="2"/>
              </a:rPr>
              <a:t>Espaces extérieurs</a:t>
            </a:r>
          </a:p>
        </p:txBody>
      </p:sp>
      <p:pic>
        <p:nvPicPr>
          <p:cNvPr id="16" name="Image 16">
            <a:extLst>
              <a:ext uri="{FF2B5EF4-FFF2-40B4-BE49-F238E27FC236}">
                <a16:creationId xmlns:a16="http://schemas.microsoft.com/office/drawing/2014/main" id="{3CFEB162-FE21-488C-BC4B-B1BBDF61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305" y="148371"/>
            <a:ext cx="3344299" cy="2271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 20">
            <a:extLst>
              <a:ext uri="{FF2B5EF4-FFF2-40B4-BE49-F238E27FC236}">
                <a16:creationId xmlns:a16="http://schemas.microsoft.com/office/drawing/2014/main" id="{A448F52F-BA94-43C7-8D81-02C9C16839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576" y="2232043"/>
            <a:ext cx="4109335" cy="2029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E74047F7-592A-4CF8-B333-B75C8FCD176D}"/>
              </a:ext>
            </a:extLst>
          </p:cNvPr>
          <p:cNvSpPr>
            <a:spLocks noGrp="1"/>
          </p:cNvSpPr>
          <p:nvPr/>
        </p:nvSpPr>
        <p:spPr>
          <a:xfrm>
            <a:off x="275085" y="2800578"/>
            <a:ext cx="3289554" cy="3253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200" b="1">
                <a:latin typeface="Helvetica Neue Light" panose="02000403000000020004"/>
                <a:ea typeface="Helvetica Neue" panose="02000503000000020004" pitchFamily="2"/>
                <a:cs typeface="Helvetica Neue" panose="02000503000000020004" pitchFamily="2"/>
              </a:rPr>
              <a:t>Le bébé monstre </a:t>
            </a:r>
            <a:r>
              <a:rPr lang="fr-CA" sz="1200" b="1">
                <a:latin typeface="Helvetica Neue Light"/>
                <a:ea typeface="Helvetica Neue Light" panose="02000403000000020004" pitchFamily="2" charset="0"/>
              </a:rPr>
              <a:t>4x6 pieds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2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200">
              <a:latin typeface="Helvetica Neue" panose="02000503000000020004" pitchFamily="2"/>
              <a:ea typeface="Helvetica Neue Light" panose="02000403000000020004" pitchFamily="2" charset="0"/>
            </a:endParaRPr>
          </a:p>
          <a:p>
            <a:pPr marL="0" indent="0">
              <a:buNone/>
            </a:pPr>
            <a:r>
              <a:rPr lang="fr-CA" sz="1200" b="1">
                <a:latin typeface="Helvetica Neue Light" panose="02000403000000020004"/>
                <a:ea typeface="Helvetica Neue" panose="02000503000000020004" pitchFamily="2"/>
                <a:cs typeface="Helvetica Neue" panose="02000503000000020004" pitchFamily="2"/>
              </a:rPr>
              <a:t>Le monstre </a:t>
            </a:r>
            <a:r>
              <a:rPr lang="fr-CA" sz="1200" b="1">
                <a:latin typeface="Helvetica Neue Light" panose="02000403000000020004"/>
                <a:ea typeface="Helvetica Neue Light" panose="02000403000000020004" pitchFamily="2" charset="0"/>
              </a:rPr>
              <a:t>10x6 pieds</a:t>
            </a:r>
          </a:p>
          <a:p>
            <a:pPr marL="0" indent="0">
              <a:buNone/>
            </a:pPr>
            <a:endParaRPr lang="fr-CA" sz="1200">
              <a:latin typeface="Helvetica Neue Light" panose="02000403000000020004"/>
              <a:ea typeface="Helvetica Neue Light" panose="02000403000000020004" pitchFamily="2" charset="0"/>
            </a:endParaRPr>
          </a:p>
          <a:p>
            <a:pPr marL="0" indent="0">
              <a:buNone/>
            </a:pPr>
            <a:r>
              <a:rPr lang="fr-CA" sz="1200" b="1">
                <a:latin typeface="Helvetica Neue Light" panose="02000403000000020004"/>
                <a:ea typeface="Helvetica Neue" panose="02000503000000020004" pitchFamily="2"/>
                <a:cs typeface="Helvetica Neue" panose="02000503000000020004" pitchFamily="2"/>
              </a:rPr>
              <a:t>Le monopole </a:t>
            </a:r>
            <a:r>
              <a:rPr lang="fr-CA" sz="1200" b="1">
                <a:latin typeface="Helvetica Neue Light" panose="02000403000000020004"/>
                <a:ea typeface="Helvetica Neue Light" panose="02000403000000020004" pitchFamily="2" charset="0"/>
              </a:rPr>
              <a:t>50x6 pieds</a:t>
            </a:r>
          </a:p>
          <a:p>
            <a:pPr marL="0" indent="0">
              <a:buNone/>
            </a:pPr>
            <a:endParaRPr lang="fr-CA" sz="12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r>
              <a:rPr lang="fr-CA" sz="1200" b="1">
                <a:latin typeface="Helvetica Neue Light"/>
                <a:ea typeface="+mn-lt"/>
                <a:cs typeface="+mn-lt"/>
              </a:rPr>
              <a:t>Palissade de construction</a:t>
            </a:r>
            <a:endParaRPr lang="en-US" sz="1200"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200"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200">
              <a:latin typeface="Helvetica Neue Light" panose="02000403000000020004" pitchFamily="2" charset="0"/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fr-CA" sz="1200">
              <a:solidFill>
                <a:srgbClr val="000000"/>
              </a:solidFill>
              <a:latin typeface="Helvetica Neue Light" panose="02000403000000020004" pitchFamily="2" charset="0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fr-CA" sz="1400" b="1">
                <a:solidFill>
                  <a:srgbClr val="EB8B2D"/>
                </a:solidFill>
                <a:ea typeface="+mn-lt"/>
                <a:cs typeface="+mn-lt"/>
              </a:rPr>
              <a:t>70$ et + / espace / semaine</a:t>
            </a:r>
          </a:p>
          <a:p>
            <a:pPr>
              <a:buNone/>
            </a:pPr>
            <a:r>
              <a:rPr lang="fr-CA" sz="1200" b="1">
                <a:solidFill>
                  <a:srgbClr val="EB8B2D"/>
                </a:solidFill>
                <a:ea typeface="+mn-lt"/>
                <a:cs typeface="+mn-lt"/>
              </a:rPr>
              <a:t>Impression en +</a:t>
            </a:r>
            <a:endParaRPr lang="fr-CA" sz="1200">
              <a:solidFill>
                <a:srgbClr val="EB8B2D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fr-CA" sz="1200">
              <a:latin typeface="Helvetica Neue Light" panose="02000403000000020004" pitchFamily="2" charset="0"/>
              <a:ea typeface="Helvetica Neue Light" panose="02000403000000020004" pitchFamily="2" charset="0"/>
              <a:cs typeface="Calibri"/>
            </a:endParaRP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9FC264F6-0D75-4E5E-649F-08A5FE6BF2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220" y="4133719"/>
            <a:ext cx="2743200" cy="2065283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994E4AC8-856C-C8AE-8DB1-675ECF4D1A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240" y="3796101"/>
            <a:ext cx="2743200" cy="18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5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FF2A08-C5DE-3A4E-9A1A-EE8082947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1" cy="639633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FE27E-D9AF-9C47-A01B-9518A36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" y="1292787"/>
            <a:ext cx="5025200" cy="774593"/>
          </a:xfrm>
        </p:spPr>
        <p:txBody>
          <a:bodyPr anchor="b">
            <a:normAutofit fontScale="90000"/>
          </a:bodyPr>
          <a:lstStyle/>
          <a:p>
            <a:r>
              <a:rPr lang="fr-FR" sz="4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Affichage</a:t>
            </a:r>
            <a:br>
              <a:rPr lang="fr-FR" sz="2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200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 Medium" panose="02000503000000020004" pitchFamily="2"/>
              </a:rPr>
              <a:t>Cadres d’affichettes</a:t>
            </a:r>
            <a:endParaRPr lang="fr-FR" sz="200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11" y="2826940"/>
            <a:ext cx="3833452" cy="319507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CA" sz="1200" b="1">
                <a:latin typeface="Helvetica Neue Light"/>
                <a:ea typeface="Helvetica Neue Light" panose="02000403000000020004" pitchFamily="2" charset="0"/>
              </a:rPr>
              <a:t>Commerces les plus populaires des plus grandes villes des </a:t>
            </a:r>
            <a:r>
              <a:rPr lang="fr-CA" sz="1200" b="1" err="1">
                <a:latin typeface="Helvetica Neue Light"/>
                <a:ea typeface="Helvetica Neue Light" panose="02000403000000020004" pitchFamily="2" charset="0"/>
              </a:rPr>
              <a:t>Cantons-de-l’est</a:t>
            </a:r>
            <a:r>
              <a:rPr lang="fr-CA" sz="1200" b="1">
                <a:latin typeface="Helvetica Neue Light"/>
                <a:ea typeface="Helvetica Neue Light" panose="02000403000000020004" pitchFamily="2" charset="0"/>
              </a:rPr>
              <a:t>. </a:t>
            </a:r>
          </a:p>
          <a:p>
            <a:pPr marL="0" indent="0">
              <a:buNone/>
            </a:pPr>
            <a:endParaRPr lang="fr-CA" sz="1200" b="1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fr-CA" sz="1200" b="1">
                <a:latin typeface="Helvetica Neue Light"/>
                <a:ea typeface="Helvetica Neue Light" panose="02000403000000020004" pitchFamily="2" charset="0"/>
              </a:rPr>
              <a:t>Positionnement garanti</a:t>
            </a:r>
          </a:p>
          <a:p>
            <a:r>
              <a:rPr lang="fr-CA" sz="1200" b="1">
                <a:latin typeface="Helvetica Neue Light"/>
                <a:ea typeface="Helvetica Neue Light" panose="02000403000000020004" pitchFamily="2" charset="0"/>
              </a:rPr>
              <a:t>Même format qu’en présentoirs </a:t>
            </a:r>
          </a:p>
          <a:p>
            <a:r>
              <a:rPr lang="fr-CA" sz="800" b="1">
                <a:latin typeface="Helvetica Neue Light"/>
                <a:ea typeface="Helvetica Neue Light" panose="02000403000000020004" pitchFamily="2" charset="0"/>
              </a:rPr>
              <a:t>Grand public et sport  </a:t>
            </a:r>
            <a:endParaRPr lang="fr-CA" sz="800" b="1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fr-CA" sz="1200" b="1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fr-CA" sz="1200">
              <a:latin typeface="Helvetica Neue Light"/>
              <a:ea typeface="+mn-lt"/>
              <a:cs typeface="+mn-lt"/>
            </a:endParaRPr>
          </a:p>
          <a:p>
            <a:endParaRPr lang="fr-CA" sz="1200">
              <a:solidFill>
                <a:srgbClr val="000000"/>
              </a:solidFill>
              <a:latin typeface="Helvetica Neue Light"/>
              <a:ea typeface="+mn-lt"/>
              <a:cs typeface="+mn-lt"/>
            </a:endParaRPr>
          </a:p>
          <a:p>
            <a:endParaRPr lang="fr-CA" sz="1200">
              <a:solidFill>
                <a:srgbClr val="000000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1400" b="1">
                <a:solidFill>
                  <a:srgbClr val="EB8B2D"/>
                </a:solidFill>
                <a:ea typeface="+mn-lt"/>
                <a:cs typeface="+mn-lt"/>
              </a:rPr>
              <a:t>3,50$ / espace / semaine</a:t>
            </a:r>
          </a:p>
          <a:p>
            <a:pPr marL="0" indent="0">
              <a:buNone/>
            </a:pPr>
            <a:r>
              <a:rPr lang="fr-CA" sz="1200" b="1">
                <a:solidFill>
                  <a:srgbClr val="EB8B2D"/>
                </a:solidFill>
                <a:ea typeface="+mn-lt"/>
                <a:cs typeface="+mn-lt"/>
              </a:rPr>
              <a:t>Impression en +</a:t>
            </a:r>
            <a:endParaRPr lang="fr-CA" sz="1200">
              <a:solidFill>
                <a:srgbClr val="EB8B2D"/>
              </a:solidFill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943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FE27E-D9AF-9C47-A01B-9518A36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" y="1154298"/>
            <a:ext cx="5852137" cy="1051571"/>
          </a:xfrm>
        </p:spPr>
        <p:txBody>
          <a:bodyPr anchor="b">
            <a:normAutofit fontScale="90000"/>
          </a:bodyPr>
          <a:lstStyle/>
          <a:p>
            <a:r>
              <a:rPr lang="fr-FR" sz="4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Services </a:t>
            </a:r>
            <a:br>
              <a:rPr lang="fr-FR" sz="4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4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complémentaires</a:t>
            </a:r>
            <a:endParaRPr lang="fr-FR" sz="200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11" y="2841110"/>
            <a:ext cx="3609333" cy="2640728"/>
          </a:xfrm>
        </p:spPr>
        <p:txBody>
          <a:bodyPr anchor="t">
            <a:noAutofit/>
          </a:bodyPr>
          <a:lstStyle/>
          <a:p>
            <a: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Transport </a:t>
            </a:r>
          </a:p>
          <a:p>
            <a: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Entreposage</a:t>
            </a:r>
          </a:p>
          <a:p>
            <a: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Réception / Expédition</a:t>
            </a:r>
          </a:p>
          <a:p>
            <a: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Manutention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360BB-5914-40F1-94CE-6E37B338CE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785" y="140387"/>
            <a:ext cx="4568430" cy="622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8F350519-0844-4FF3-A066-4C55D5688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067" y="4440980"/>
            <a:ext cx="2156802" cy="171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4BBFCC1C-0FE6-4A36-9BD8-1135006D26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889" y="2567582"/>
            <a:ext cx="2272326" cy="1715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8988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0E896E4-006C-3C46-98B5-056915027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74" y="2692810"/>
            <a:ext cx="3845052" cy="131693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0DD12E5-E2B6-F24D-9BD0-CE9A90BE98E8}"/>
              </a:ext>
            </a:extLst>
          </p:cNvPr>
          <p:cNvSpPr txBox="1">
            <a:spLocks/>
          </p:cNvSpPr>
          <p:nvPr/>
        </p:nvSpPr>
        <p:spPr>
          <a:xfrm>
            <a:off x="5176015" y="3865463"/>
            <a:ext cx="3529315" cy="2068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1400">
                <a:solidFill>
                  <a:srgbClr val="EB8B2D"/>
                </a:solidFill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Pour nous joindre 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alaffiche2000.com</a:t>
            </a:r>
            <a:b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1 888 562-3522</a:t>
            </a:r>
            <a:b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819 569-3522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A" sz="12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400">
                <a:solidFill>
                  <a:srgbClr val="EB8B2D"/>
                </a:solidFill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Entrepôt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177 rue Léger, Sherbrooke J1L 1M2</a:t>
            </a:r>
            <a:b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Réception du lundi au vendredi</a:t>
            </a:r>
            <a:b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fr-CA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De 8h à 16h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A" sz="12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312A732-B50D-AE4F-BF69-6CD05191CA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198" y="1528594"/>
            <a:ext cx="1541811" cy="14639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4C511F-1FB3-DB44-9E12-B88F771A17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147" y="2450643"/>
            <a:ext cx="1518893" cy="6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45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FF2A08-C5DE-3A4E-9A1A-EE8082947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45897"/>
            <a:ext cx="9144000" cy="55045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FE27E-D9AF-9C47-A01B-9518A36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302123"/>
            <a:ext cx="5025200" cy="774593"/>
          </a:xfrm>
        </p:spPr>
        <p:txBody>
          <a:bodyPr anchor="b">
            <a:normAutofit fontScale="90000"/>
          </a:bodyPr>
          <a:lstStyle/>
          <a:p>
            <a:r>
              <a:rPr lang="fr-FR" sz="4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À propos de nous</a:t>
            </a:r>
            <a:br>
              <a:rPr lang="fr-FR" sz="2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200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 Medium" panose="02000503000000020004" pitchFamily="2"/>
              </a:rPr>
              <a:t>Nous sommes À l’Affiche</a:t>
            </a:r>
            <a:endParaRPr lang="fr-FR" sz="200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819388"/>
            <a:ext cx="3468345" cy="339733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CA" sz="1100" dirty="0">
                <a:latin typeface="Helvetica Neue Light"/>
                <a:ea typeface="Helvetica Neue Light" panose="02000403000000020004" pitchFamily="2" charset="0"/>
              </a:rPr>
              <a:t>Depuis plus de </a:t>
            </a:r>
            <a:r>
              <a:rPr lang="fr-CA" sz="1100" b="1" dirty="0">
                <a:latin typeface="Helvetica Neue Light"/>
                <a:ea typeface="Helvetica Neue Light" panose="02000403000000020004" pitchFamily="2" charset="0"/>
              </a:rPr>
              <a:t>25 ans</a:t>
            </a:r>
            <a:r>
              <a:rPr lang="fr-CA" sz="1100" dirty="0">
                <a:latin typeface="Helvetica Neue Light"/>
                <a:ea typeface="Helvetica Neue Light" panose="02000403000000020004" pitchFamily="2" charset="0"/>
              </a:rPr>
              <a:t>, </a:t>
            </a:r>
            <a:endParaRPr lang="fr-FR" dirty="0">
              <a:latin typeface="Helvetica Neue Light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fr-CA" sz="1100" b="1" dirty="0">
                <a:latin typeface="Helvetica Neue Light"/>
                <a:ea typeface="Helvetica Neue Light" panose="02000403000000020004" pitchFamily="2" charset="0"/>
              </a:rPr>
              <a:t>Média alternatif </a:t>
            </a:r>
            <a:r>
              <a:rPr lang="fr-CA" sz="1100" dirty="0">
                <a:latin typeface="Helvetica Neue Light"/>
                <a:ea typeface="Helvetica Neue Light" panose="02000403000000020004" pitchFamily="2" charset="0"/>
              </a:rPr>
              <a:t>dans la production, la distribution et la diffusion de matériel imprimé. </a:t>
            </a:r>
            <a:endParaRPr lang="fr-FR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CA" sz="1100" b="1" dirty="0">
                <a:latin typeface="Helvetica Neue Light"/>
                <a:ea typeface="Helvetica Neue Light" panose="02000403000000020004" pitchFamily="2" charset="0"/>
              </a:rPr>
              <a:t>Solutions sur mesure</a:t>
            </a:r>
            <a:r>
              <a:rPr lang="fr-CA" sz="1100" dirty="0">
                <a:latin typeface="Helvetica Neue Light"/>
                <a:ea typeface="Helvetica Neue Light" panose="02000403000000020004" pitchFamily="2" charset="0"/>
              </a:rPr>
              <a:t> pour que vos outils publicitaires deviennent les plus efficaces possible.</a:t>
            </a:r>
          </a:p>
          <a:p>
            <a:pPr marL="0" indent="0">
              <a:buNone/>
            </a:pPr>
            <a:r>
              <a:rPr lang="fr-CA" sz="1100" dirty="0">
                <a:latin typeface="Helvetica Neue Light"/>
              </a:rPr>
              <a:t>Territoires : Partout au Québec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1BF3EB-9CEC-DA46-8529-957B1D12B6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997" y="5410174"/>
            <a:ext cx="1132305" cy="5402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76A8CC-2447-D84A-8FF6-39422F86E7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4927" y="5482294"/>
            <a:ext cx="1132305" cy="3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8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F7F03393-48E4-474F-A84D-8DBFACF00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796153" y="10"/>
            <a:ext cx="6347847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FE27E-D9AF-9C47-A01B-9518A36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50" y="1398085"/>
            <a:ext cx="3625978" cy="642011"/>
          </a:xfrm>
        </p:spPr>
        <p:txBody>
          <a:bodyPr anchor="b">
            <a:normAutofit fontScale="90000"/>
          </a:bodyPr>
          <a:lstStyle/>
          <a:p>
            <a:br>
              <a:rPr lang="fr-FR" sz="3600">
                <a:latin typeface="Helvetica Neue UltraLight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3600">
                <a:latin typeface="Helvetica Neue UltraLight"/>
                <a:ea typeface="Helvetica Neue Medium" panose="02000503000000020004" pitchFamily="2"/>
                <a:cs typeface="Helvetica Neue Medium" panose="02000503000000020004" pitchFamily="2"/>
              </a:rPr>
              <a:t>Média Traditionnel</a:t>
            </a:r>
            <a:r>
              <a:rPr lang="fr-FR" sz="2400">
                <a:latin typeface="Helvetica Neue UltraLight"/>
                <a:ea typeface="Helvetica Neue Medium" panose="02000503000000020004" pitchFamily="2"/>
                <a:cs typeface="Helvetica Neue Medium" panose="02000503000000020004" pitchFamily="2"/>
              </a:rPr>
              <a:t> 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6033769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1100">
                <a:latin typeface="Helvetica Neue Light"/>
                <a:ea typeface="Helvetica Neue Light" panose="02000403000000020004" pitchFamily="2" charset="0"/>
              </a:rPr>
              <a:t>Toujours efficace</a:t>
            </a:r>
          </a:p>
          <a:p>
            <a:pPr marL="0" indent="0">
              <a:buNone/>
            </a:pPr>
            <a:endParaRPr lang="fr-CA" sz="1100" b="1">
              <a:latin typeface="Helvetica Neue Light"/>
              <a:ea typeface="Helvetica Neue Light" panose="02000403000000020004" pitchFamily="2" charset="0"/>
            </a:endParaRPr>
          </a:p>
          <a:p>
            <a:pPr marL="0" indent="0">
              <a:buNone/>
            </a:pPr>
            <a:r>
              <a:rPr lang="fr-CA" sz="1100" b="1">
                <a:latin typeface="Helvetica Neue Light"/>
                <a:ea typeface="Helvetica Neue Light" panose="02000403000000020004" pitchFamily="2" charset="0"/>
              </a:rPr>
              <a:t>Public / commerçants toujours intéressé = </a:t>
            </a:r>
            <a:r>
              <a:rPr lang="fr-CA" sz="1100">
                <a:latin typeface="Helvetica Neue Light"/>
                <a:ea typeface="Helvetica Neue Light" panose="02000403000000020004" pitchFamily="2" charset="0"/>
              </a:rPr>
              <a:t>Clientèle volontaire – Cueillette par choix</a:t>
            </a:r>
            <a:endParaRPr lang="fr-CA">
              <a:latin typeface="Helvetica Neue Light"/>
              <a:ea typeface="Calibri"/>
              <a:cs typeface="Calibri"/>
            </a:endParaRPr>
          </a:p>
          <a:p>
            <a:pPr marL="0" indent="0">
              <a:buNone/>
            </a:pPr>
            <a:endParaRPr lang="fr-CA" sz="1100" b="1">
              <a:latin typeface="Helvetica Neue Light"/>
              <a:ea typeface="Helvetica Neue Light" panose="02000403000000020004" pitchFamily="2" charset="0"/>
            </a:endParaRPr>
          </a:p>
          <a:p>
            <a:pPr marL="0" indent="0">
              <a:buNone/>
            </a:pPr>
            <a:r>
              <a:rPr lang="fr-CA" sz="1100" b="1">
                <a:latin typeface="Helvetica Neue Light"/>
                <a:ea typeface="Helvetica Neue Light" panose="02000403000000020004" pitchFamily="2" charset="0"/>
              </a:rPr>
              <a:t>Distribuer / afficher moins, mais mieux </a:t>
            </a:r>
            <a:endParaRPr lang="fr-CA" sz="1100">
              <a:latin typeface="Helvetica Neue Light"/>
            </a:endParaRPr>
          </a:p>
          <a:p>
            <a:pPr marL="0" indent="0">
              <a:buNone/>
            </a:pPr>
            <a:endParaRPr lang="fr-CA" sz="1100" b="1">
              <a:latin typeface="Helvetica Neue Light"/>
              <a:ea typeface="Helvetica Neue Light" panose="02000403000000020004" pitchFamily="2" charset="0"/>
            </a:endParaRPr>
          </a:p>
          <a:p>
            <a:pPr marL="0" indent="0">
              <a:buNone/>
            </a:pPr>
            <a:r>
              <a:rPr lang="fr-CA" sz="1100" b="1">
                <a:latin typeface="Helvetica Neue Light"/>
                <a:ea typeface="Helvetica Neue Light" panose="02000403000000020004" pitchFamily="2" charset="0"/>
              </a:rPr>
              <a:t>Réseaux sociaux ont un cout -</a:t>
            </a:r>
            <a:r>
              <a:rPr lang="fr-CA" sz="1100">
                <a:latin typeface="Helvetica Neue Light"/>
                <a:ea typeface="Helvetica Neue Light" panose="02000403000000020004" pitchFamily="2" charset="0"/>
              </a:rPr>
              <a:t> 0,06 à 0,08$ le post (FB et Instagram)</a:t>
            </a:r>
            <a:endParaRPr lang="fr-CA">
              <a:cs typeface="Calibri"/>
            </a:endParaRPr>
          </a:p>
          <a:p>
            <a:pPr marL="0" indent="0">
              <a:buNone/>
            </a:pPr>
            <a:endParaRPr lang="fr-CA" sz="1100" b="1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fr-CA" sz="1100" b="1">
              <a:latin typeface="Helvetica Neue Light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fr-CA" sz="1100" b="1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fr-CA" sz="1100" b="1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F29FF2-193B-4302-82B1-5D2E330CA839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1801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B35273C-891A-3544-B885-E4667ECA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266" y="-1"/>
            <a:ext cx="5477733" cy="39227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6A99892-CDC2-474F-A451-29A5A0ED81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015117" y="3922776"/>
            <a:ext cx="4128884" cy="2935224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7A9A6A7-E39F-4FDE-84E7-DF614CAD5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672589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EFB6BDD-6CEB-4245-A31D-D56E4BEB0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072186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FE27E-D9AF-9C47-A01B-9518A36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7" y="1005293"/>
            <a:ext cx="3521756" cy="1624473"/>
          </a:xfrm>
        </p:spPr>
        <p:txBody>
          <a:bodyPr>
            <a:normAutofit/>
          </a:bodyPr>
          <a:lstStyle/>
          <a:p>
            <a:r>
              <a:rPr lang="fr-FR" sz="36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Quelques</a:t>
            </a:r>
            <a:r>
              <a:rPr lang="fr-FR" sz="4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 statistiques</a:t>
            </a:r>
            <a:br>
              <a:rPr lang="fr-FR" sz="28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endParaRPr lang="fr-FR" sz="200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57" y="2667112"/>
            <a:ext cx="3247998" cy="17286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200" b="1">
                <a:solidFill>
                  <a:srgbClr val="EB8B2D"/>
                </a:solidFill>
                <a:latin typeface="Helvetica Neue Medium" panose="02000503000000020004"/>
              </a:rPr>
              <a:t>Les brochures ont de l’influence sur les visiteurs de tous les âges :</a:t>
            </a:r>
          </a:p>
          <a:p>
            <a:r>
              <a:rPr lang="fr-CA" sz="1200">
                <a:latin typeface="Helvetica Neue Medium" panose="02000503000000020004"/>
              </a:rPr>
              <a:t>87 % des 13 à 34 ans</a:t>
            </a:r>
          </a:p>
          <a:p>
            <a:r>
              <a:rPr lang="fr-CA" sz="1200">
                <a:latin typeface="Helvetica Neue Medium" panose="02000503000000020004"/>
              </a:rPr>
              <a:t>87 % des 35 à 54 ans</a:t>
            </a:r>
          </a:p>
          <a:p>
            <a:r>
              <a:rPr lang="fr-CA" sz="1200">
                <a:latin typeface="Helvetica Neue Medium" panose="02000503000000020004"/>
              </a:rPr>
              <a:t>82 % des 55 ans et plus</a:t>
            </a:r>
            <a:endParaRPr lang="fr-CA" sz="1200">
              <a:latin typeface="Helvetica Neue Medium" panose="02000503000000020004"/>
              <a:ea typeface="Helvetica Neue Light" panose="02000403000000020004" pitchFamily="2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57F8A01-74D8-5B4A-89C1-4DC2F8928956}"/>
              </a:ext>
            </a:extLst>
          </p:cNvPr>
          <p:cNvSpPr/>
          <p:nvPr/>
        </p:nvSpPr>
        <p:spPr>
          <a:xfrm>
            <a:off x="7375118" y="3089398"/>
            <a:ext cx="1666755" cy="16667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sz="3600">
                <a:latin typeface="Helvetica Neue Medium"/>
                <a:ea typeface="Helvetica Neue Medium" panose="02000503000000020004" pitchFamily="2"/>
                <a:cs typeface="Helvetica Neue Medium" panose="02000503000000020004" pitchFamily="2"/>
              </a:rPr>
              <a:t>83%</a:t>
            </a:r>
            <a:r>
              <a:rPr lang="fr-CA" sz="1200">
                <a:latin typeface="Helvetica Neue Medium"/>
                <a:ea typeface="Helvetica Neue Medium" panose="02000503000000020004" pitchFamily="2"/>
                <a:cs typeface="Helvetica Neue Medium" panose="02000503000000020004" pitchFamily="2"/>
              </a:rPr>
              <a:t> de nos clients reviennent chaque année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A88A43-6A6E-4746-890F-1308901372DB}"/>
              </a:ext>
            </a:extLst>
          </p:cNvPr>
          <p:cNvSpPr/>
          <p:nvPr/>
        </p:nvSpPr>
        <p:spPr>
          <a:xfrm>
            <a:off x="617257" y="444273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200" b="1">
                <a:solidFill>
                  <a:srgbClr val="F49300"/>
                </a:solidFill>
                <a:latin typeface="Helvetica Neue Medium" panose="02000503000000020004"/>
              </a:rPr>
              <a:t>76 % des gens affirment</a:t>
            </a:r>
          </a:p>
          <a:p>
            <a:r>
              <a:rPr lang="fr-CA" sz="1200">
                <a:latin typeface="Helvetica Neue Medium" panose="02000503000000020004"/>
              </a:rPr>
              <a:t>que les brochures et les dépliants sont encore les</a:t>
            </a:r>
          </a:p>
          <a:p>
            <a:r>
              <a:rPr lang="fr-CA" sz="1200">
                <a:latin typeface="Helvetica Neue Medium" panose="02000503000000020004"/>
              </a:rPr>
              <a:t>premiers déclencheurs d’achat. </a:t>
            </a:r>
          </a:p>
          <a:p>
            <a:endParaRPr lang="fr-CA" sz="1200">
              <a:latin typeface="Helvetica Neue Medium" panose="02000503000000020004"/>
            </a:endParaRPr>
          </a:p>
          <a:p>
            <a:r>
              <a:rPr lang="fr-CA" sz="800">
                <a:latin typeface="Helvetica Neue Medium" panose="02000503000000020004"/>
              </a:rPr>
              <a:t>Notons également que</a:t>
            </a:r>
          </a:p>
          <a:p>
            <a:r>
              <a:rPr lang="fr-CA" sz="800">
                <a:latin typeface="Helvetica Neue Medium" panose="02000503000000020004"/>
              </a:rPr>
              <a:t>« le taux de retour après une campagne promotionnelle</a:t>
            </a:r>
          </a:p>
          <a:p>
            <a:r>
              <a:rPr lang="fr-CA" sz="800">
                <a:latin typeface="Helvetica Neue Medium" panose="02000503000000020004"/>
              </a:rPr>
              <a:t>via papier connecté est sept fois plus important qu’avec</a:t>
            </a:r>
          </a:p>
          <a:p>
            <a:r>
              <a:rPr lang="fr-CA" sz="800">
                <a:latin typeface="Helvetica Neue Medium" panose="02000503000000020004"/>
              </a:rPr>
              <a:t>un support classique. 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F1B2B-B728-440C-AD12-81A6144CE625}"/>
              </a:ext>
            </a:extLst>
          </p:cNvPr>
          <p:cNvSpPr txBox="1"/>
          <p:nvPr/>
        </p:nvSpPr>
        <p:spPr>
          <a:xfrm>
            <a:off x="598364" y="6173259"/>
            <a:ext cx="294198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800"/>
              <a:t>* </a:t>
            </a:r>
            <a:r>
              <a:rPr lang="en-CA" sz="800" err="1"/>
              <a:t>Chaire</a:t>
            </a:r>
            <a:r>
              <a:rPr lang="en-CA" sz="800"/>
              <a:t> de recherche Air Transat-UQAM 2017</a:t>
            </a:r>
            <a:endParaRPr lang="fr-CA" sz="800"/>
          </a:p>
        </p:txBody>
      </p:sp>
    </p:spTree>
    <p:extLst>
      <p:ext uri="{BB962C8B-B14F-4D97-AF65-F5344CB8AC3E}">
        <p14:creationId xmlns:p14="http://schemas.microsoft.com/office/powerpoint/2010/main" val="289479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70A61-CE6B-C044-A944-8173CDB7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Nos services</a:t>
            </a:r>
            <a:br>
              <a:rPr lang="fr-FR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180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 Medium" panose="02000503000000020004" pitchFamily="2"/>
              </a:rPr>
              <a:t>À l’Affiche 2000 </a:t>
            </a:r>
            <a:r>
              <a:rPr lang="fr-FR" sz="1800" err="1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 Medium" panose="02000503000000020004" pitchFamily="2"/>
              </a:rPr>
              <a:t>inc.</a:t>
            </a:r>
            <a:endParaRPr lang="fr-FR" sz="1800"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 Medium" panose="02000503000000020004" pitchFamily="2"/>
            </a:endParaRPr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904BE200-8140-1942-A476-61B819D14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323067"/>
              </p:ext>
            </p:extLst>
          </p:nvPr>
        </p:nvGraphicFramePr>
        <p:xfrm>
          <a:off x="628650" y="187935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3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FF2A08-C5DE-3A4E-9A1A-EE8082947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71"/>
            <a:ext cx="9144000" cy="63912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FE27E-D9AF-9C47-A01B-9518A36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302123"/>
            <a:ext cx="5025200" cy="774593"/>
          </a:xfrm>
        </p:spPr>
        <p:txBody>
          <a:bodyPr anchor="b">
            <a:normAutofit fontScale="90000"/>
          </a:bodyPr>
          <a:lstStyle/>
          <a:p>
            <a:r>
              <a:rPr lang="fr-FR" sz="4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  <a:t>Courtier en impression</a:t>
            </a:r>
            <a:br>
              <a:rPr lang="fr-FR" sz="2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200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 Medium" panose="02000503000000020004" pitchFamily="2"/>
              </a:rPr>
              <a:t>Imprimez à moindre coût!</a:t>
            </a:r>
            <a:endParaRPr lang="fr-FR" sz="2000"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10" y="2819388"/>
            <a:ext cx="4062166" cy="2477274"/>
          </a:xfrm>
        </p:spPr>
        <p:txBody>
          <a:bodyPr anchor="t">
            <a:noAutofit/>
          </a:bodyPr>
          <a:lstStyle/>
          <a:p>
            <a:pPr marL="0" indent="0" fontAlgn="base">
              <a:buNone/>
            </a:pPr>
            <a:r>
              <a:rPr lang="fr-CA" sz="1100">
                <a:latin typeface="Helvetica Neue Light"/>
                <a:ea typeface="Helvetica Neue Light" panose="02000403000000020004" pitchFamily="2" charset="0"/>
                <a:cs typeface="Helvetica Neue" panose="02000503000000020004" pitchFamily="2"/>
              </a:rPr>
              <a:t>À l’Affiche possède plusieurs partenariats privilégiés avec des imprimeurs à travers la province. Bénéficiez des meilleurs prix et délais et profitez d'une impression de qualité à la hauteur de vos attentes.</a:t>
            </a:r>
          </a:p>
          <a:p>
            <a:pPr marL="0" indent="0">
              <a:buNone/>
            </a:pPr>
            <a:endParaRPr lang="fr-CA" sz="1100">
              <a:latin typeface="Helvetica Neue Light"/>
              <a:ea typeface="Helvetica Neue Light" panose="02000403000000020004" pitchFamily="2" charset="0"/>
              <a:cs typeface="Helvetica Neue" panose="02000503000000020004" pitchFamily="2"/>
            </a:endParaRPr>
          </a:p>
          <a:p>
            <a:pPr fontAlgn="base"/>
            <a:r>
              <a:rPr lang="fr-CA" sz="11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/>
              </a:rPr>
              <a:t>Dépliant</a:t>
            </a:r>
          </a:p>
          <a:p>
            <a:pPr fontAlgn="base"/>
            <a:r>
              <a:rPr lang="fr-CA" sz="11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/>
              </a:rPr>
              <a:t>Carton publicitaire</a:t>
            </a:r>
          </a:p>
          <a:p>
            <a:pPr fontAlgn="base"/>
            <a:r>
              <a:rPr lang="fr-CA" sz="11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/>
              </a:rPr>
              <a:t>Affiche</a:t>
            </a:r>
          </a:p>
          <a:p>
            <a:pPr fontAlgn="base"/>
            <a:r>
              <a:rPr lang="fr-CA" sz="11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/>
              </a:rPr>
              <a:t>Guide</a:t>
            </a:r>
          </a:p>
          <a:p>
            <a:pPr fontAlgn="base"/>
            <a:r>
              <a:rPr lang="fr-CA" sz="11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/>
              </a:rPr>
              <a:t>Magazine</a:t>
            </a:r>
          </a:p>
          <a:p>
            <a:pPr marL="0" indent="0" fontAlgn="base">
              <a:buNone/>
            </a:pPr>
            <a:endParaRPr lang="fr-CA" sz="1100" b="1">
              <a:solidFill>
                <a:srgbClr val="EB8B2D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6297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9723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1749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089941"/>
            <a:ext cx="372782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4600"/>
            <a:ext cx="3691753" cy="36667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CA" sz="1200" b="1" dirty="0">
                <a:latin typeface="Helvetica Neue Light"/>
                <a:ea typeface="Helvetica Neue Light" panose="02000403000000020004" pitchFamily="2" charset="0"/>
              </a:rPr>
              <a:t>Directement où vous le voulez.</a:t>
            </a:r>
            <a:r>
              <a:rPr lang="fr-CA" sz="1200" dirty="0">
                <a:latin typeface="Helvetica Neue Light"/>
                <a:ea typeface="Helvetica Neue Light" panose="02000403000000020004" pitchFamily="2" charset="0"/>
              </a:rPr>
              <a:t> </a:t>
            </a:r>
            <a:endParaRPr lang="fr-FR" dirty="0">
              <a:latin typeface="Helvetica Neue Ligh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1400" b="1" dirty="0">
                <a:solidFill>
                  <a:srgbClr val="EB8B2D"/>
                </a:solidFill>
                <a:latin typeface="Helvetica Neue Light"/>
                <a:ea typeface="+mn-lt"/>
                <a:cs typeface="+mn-lt"/>
              </a:rPr>
              <a:t>4,35$ et + / lieu </a:t>
            </a:r>
            <a:endParaRPr lang="en-US" sz="1400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1200" b="1" dirty="0">
                <a:solidFill>
                  <a:srgbClr val="EB8B2D"/>
                </a:solidFill>
                <a:latin typeface="Helvetica Neue Light"/>
                <a:cs typeface="Calibri"/>
              </a:rPr>
              <a:t>(frais de recherche et kilométrage)</a:t>
            </a:r>
          </a:p>
          <a:p>
            <a:endParaRPr lang="fr-CA" sz="1200" dirty="0">
              <a:latin typeface="Helvetica Neue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21402BE7-7074-8F4B-B914-0B47402AE941}"/>
              </a:ext>
            </a:extLst>
          </p:cNvPr>
          <p:cNvSpPr txBox="1">
            <a:spLocks/>
          </p:cNvSpPr>
          <p:nvPr/>
        </p:nvSpPr>
        <p:spPr>
          <a:xfrm>
            <a:off x="318611" y="1007667"/>
            <a:ext cx="5025200" cy="820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700">
                <a:latin typeface="Helvetica Neue Medium"/>
                <a:ea typeface="Helvetica Neue Medium" panose="02000503000000020004" pitchFamily="2"/>
                <a:cs typeface="Helvetica Neue Medium" panose="02000503000000020004" pitchFamily="2"/>
              </a:rPr>
              <a:t>Sur-mesure</a:t>
            </a:r>
            <a:br>
              <a:rPr lang="fr-FR" sz="2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1800">
                <a:latin typeface="Helvetica Neue UltraLight"/>
                <a:ea typeface="Helvetica Neue Medium" panose="02000503000000020004" pitchFamily="2"/>
                <a:cs typeface="Helvetica Neue Medium" panose="02000503000000020004" pitchFamily="2"/>
              </a:rPr>
              <a:t>En commerces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BE639C-2023-F441-939A-792AA5A528C5}"/>
              </a:ext>
            </a:extLst>
          </p:cNvPr>
          <p:cNvSpPr/>
          <p:nvPr/>
        </p:nvSpPr>
        <p:spPr>
          <a:xfrm>
            <a:off x="318611" y="673184"/>
            <a:ext cx="411480" cy="73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9A4B3E-7D3F-474A-B947-92AAC211CF0C}"/>
              </a:ext>
            </a:extLst>
          </p:cNvPr>
          <p:cNvSpPr/>
          <p:nvPr/>
        </p:nvSpPr>
        <p:spPr>
          <a:xfrm>
            <a:off x="0" y="950259"/>
            <a:ext cx="143435" cy="794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00105495-59A2-4A5C-9862-3492DAA75A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527" y="493795"/>
            <a:ext cx="4015954" cy="2793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12DB976E-7071-D6AD-E1B7-6C1ACC02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148"/>
            <a:ext cx="4331970" cy="26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1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9723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1749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089941"/>
            <a:ext cx="372782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4600"/>
            <a:ext cx="3691753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1200" b="1" dirty="0">
                <a:latin typeface="Helvetica Neue Light"/>
                <a:ea typeface="Helvetica Neue Light" panose="02000403000000020004" pitchFamily="2" charset="0"/>
              </a:rPr>
              <a:t>Vélo</a:t>
            </a:r>
            <a:endParaRPr lang="fr-CA" sz="1200" b="1" dirty="0">
              <a:latin typeface="Helvetica Neue Light"/>
            </a:endParaRPr>
          </a:p>
          <a:p>
            <a:r>
              <a:rPr lang="fr-CA" sz="1200" b="1" dirty="0">
                <a:latin typeface="Helvetica Neue Light"/>
                <a:ea typeface="+mn-lt"/>
                <a:cs typeface="+mn-lt"/>
              </a:rPr>
              <a:t>Moto </a:t>
            </a:r>
          </a:p>
          <a:p>
            <a:r>
              <a:rPr lang="fr-CA" sz="1200" b="1" dirty="0">
                <a:latin typeface="Helvetica Neue Light"/>
                <a:ea typeface="+mn-lt"/>
                <a:cs typeface="+mn-lt"/>
              </a:rPr>
              <a:t>Motoneige / Quad</a:t>
            </a:r>
            <a:endParaRPr lang="fr-CA" sz="1200" b="1" dirty="0">
              <a:latin typeface="Helvetica Neue Light"/>
              <a:ea typeface="Helvetica Neue Light" panose="02000403000000020004" pitchFamily="2" charset="0"/>
            </a:endParaRPr>
          </a:p>
          <a:p>
            <a:r>
              <a:rPr lang="fr-CA" sz="1200" b="1" dirty="0">
                <a:latin typeface="Helvetica Neue Light"/>
                <a:ea typeface="+mn-lt"/>
                <a:cs typeface="+mn-lt"/>
              </a:rPr>
              <a:t>Ski</a:t>
            </a:r>
            <a:endParaRPr lang="fr-CA" sz="1200" b="1" dirty="0">
              <a:latin typeface="Helvetica Neue Light"/>
              <a:ea typeface="Calibri"/>
              <a:cs typeface="Calibri"/>
            </a:endParaRPr>
          </a:p>
          <a:p>
            <a:r>
              <a:rPr lang="fr-CA" sz="1200" b="1" dirty="0">
                <a:latin typeface="Helvetica Neue Light"/>
                <a:ea typeface="+mn-lt"/>
                <a:cs typeface="+mn-lt"/>
              </a:rPr>
              <a:t>Hébergement (Gîtes touristiques, motels, auberges, hôtels, campings)</a:t>
            </a:r>
            <a:endParaRPr lang="fr-CA" sz="1200" b="1" dirty="0">
              <a:latin typeface="Helvetica Neue Light"/>
              <a:ea typeface="Calibri"/>
              <a:cs typeface="Calibri"/>
            </a:endParaRPr>
          </a:p>
          <a:p>
            <a:pPr marL="0" indent="0">
              <a:buNone/>
            </a:pPr>
            <a:endParaRPr lang="fr-CA" sz="1200" dirty="0">
              <a:solidFill>
                <a:srgbClr val="000000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dirty="0">
              <a:solidFill>
                <a:srgbClr val="000000"/>
              </a:solidFill>
              <a:latin typeface="Helvetica Neue Light" panose="02000403000000020004" pitchFamily="2" charset="0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dirty="0">
              <a:solidFill>
                <a:srgbClr val="000000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dirty="0">
              <a:solidFill>
                <a:srgbClr val="000000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dirty="0">
              <a:solidFill>
                <a:srgbClr val="000000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1400" b="1" dirty="0">
                <a:solidFill>
                  <a:srgbClr val="EB8B2D"/>
                </a:solidFill>
                <a:ea typeface="+mn-lt"/>
                <a:cs typeface="+mn-lt"/>
              </a:rPr>
              <a:t>4,35$ et + / lieu </a:t>
            </a:r>
            <a:endParaRPr lang="fr-CA" dirty="0">
              <a:solidFill>
                <a:srgbClr val="EB8B2D"/>
              </a:solidFill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21402BE7-7074-8F4B-B914-0B47402AE941}"/>
              </a:ext>
            </a:extLst>
          </p:cNvPr>
          <p:cNvSpPr txBox="1">
            <a:spLocks/>
          </p:cNvSpPr>
          <p:nvPr/>
        </p:nvSpPr>
        <p:spPr>
          <a:xfrm>
            <a:off x="318611" y="983486"/>
            <a:ext cx="5025200" cy="8693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700">
                <a:latin typeface="Helvetica Neue Medium"/>
                <a:ea typeface="Helvetica Neue Medium" panose="02000503000000020004" pitchFamily="2"/>
                <a:cs typeface="Helvetica Neue Medium" panose="02000503000000020004" pitchFamily="2"/>
              </a:rPr>
              <a:t>Tournées thématiques </a:t>
            </a:r>
            <a:br>
              <a:rPr lang="fr-FR" sz="2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1800">
                <a:latin typeface="Helvetica Neue UltraLight"/>
                <a:ea typeface="Helvetica Neue Medium" panose="02000503000000020004" pitchFamily="2"/>
                <a:cs typeface="Helvetica Neue Medium" panose="02000503000000020004" pitchFamily="2"/>
              </a:rPr>
              <a:t>En commerces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BE639C-2023-F441-939A-792AA5A528C5}"/>
              </a:ext>
            </a:extLst>
          </p:cNvPr>
          <p:cNvSpPr/>
          <p:nvPr/>
        </p:nvSpPr>
        <p:spPr>
          <a:xfrm>
            <a:off x="318611" y="673184"/>
            <a:ext cx="411480" cy="73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9A4B3E-7D3F-474A-B947-92AAC211CF0C}"/>
              </a:ext>
            </a:extLst>
          </p:cNvPr>
          <p:cNvSpPr/>
          <p:nvPr/>
        </p:nvSpPr>
        <p:spPr>
          <a:xfrm>
            <a:off x="0" y="950259"/>
            <a:ext cx="143435" cy="794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1">
            <a:extLst>
              <a:ext uri="{FF2B5EF4-FFF2-40B4-BE49-F238E27FC236}">
                <a16:creationId xmlns:a16="http://schemas.microsoft.com/office/drawing/2014/main" id="{01A08406-4B2C-4723-9F59-30A5C8D2A0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613" y="203237"/>
            <a:ext cx="3032026" cy="2012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731A4D9A-68EA-E251-5338-2C68BA2E8F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180" y="2467947"/>
            <a:ext cx="2743200" cy="1828800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8ABBB53C-5AAE-532D-C47C-8966B0CE01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1751590"/>
            <a:ext cx="2743200" cy="1828800"/>
          </a:xfrm>
          <a:prstGeom prst="rect">
            <a:avLst/>
          </a:prstGeom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294AB854-AE6D-F390-4722-122229D001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833" y="4371392"/>
            <a:ext cx="2743200" cy="1828800"/>
          </a:xfrm>
          <a:prstGeom prst="rect">
            <a:avLst/>
          </a:prstGeom>
        </p:spPr>
      </p:pic>
      <p:pic>
        <p:nvPicPr>
          <p:cNvPr id="8" name="Picture 18" descr="A picture containing text, building, outdoor&#10;&#10;Description automatically generated">
            <a:extLst>
              <a:ext uri="{FF2B5EF4-FFF2-40B4-BE49-F238E27FC236}">
                <a16:creationId xmlns:a16="http://schemas.microsoft.com/office/drawing/2014/main" id="{FA9D2EE6-CCE3-6197-441C-FC57F94120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050" y="4031673"/>
            <a:ext cx="3255447" cy="21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33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9723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1749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089941"/>
            <a:ext cx="372782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B881-750F-5C4E-B2F9-81FF0FD5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11" y="2486622"/>
            <a:ext cx="3691753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1200" b="1" dirty="0">
                <a:latin typeface="Helvetica Neue Light"/>
                <a:ea typeface="Helvetica Neue Light" panose="02000403000000020004" pitchFamily="2" charset="0"/>
              </a:rPr>
              <a:t>Tous types de lieux</a:t>
            </a:r>
            <a:r>
              <a:rPr lang="fr-CA" sz="1200" dirty="0">
                <a:latin typeface="Helvetica Neue Light"/>
                <a:ea typeface="Helvetica Neue Light" panose="02000403000000020004" pitchFamily="2" charset="0"/>
              </a:rPr>
              <a:t> achalandés et positionnés sur les plus importantes rues et boulevards des villes majeures du Québec</a:t>
            </a:r>
          </a:p>
          <a:p>
            <a:endParaRPr lang="fr-CA" sz="1200" dirty="0">
              <a:latin typeface="Helvetica Neue Light"/>
              <a:ea typeface="Helvetica Neue Light" panose="02000403000000020004" pitchFamily="2" charset="0"/>
            </a:endParaRPr>
          </a:p>
          <a:p>
            <a:r>
              <a:rPr lang="fr-CA" sz="1200" dirty="0">
                <a:latin typeface="Helvetica Neue Light"/>
                <a:ea typeface="Helvetica Neue Light" panose="02000403000000020004" pitchFamily="2" charset="0"/>
              </a:rPr>
              <a:t>Dépanneurs, stations d’essence, cafés/bistro, boutiques diverses, buanderies, centres commerciaux, structures municipales, restaurants, marchés d’alimentation, pharmacies, quincailleries, édifices à bureaux, etc.  </a:t>
            </a:r>
            <a:endParaRPr lang="fr-CA" dirty="0"/>
          </a:p>
          <a:p>
            <a:endParaRPr lang="fr-CA" sz="1200" dirty="0">
              <a:latin typeface="Helvetica Neue Light"/>
              <a:ea typeface="Helvetica Neue Light" panose="02000403000000020004" pitchFamily="2" charset="0"/>
            </a:endParaRPr>
          </a:p>
          <a:p>
            <a:endParaRPr lang="fr-CA" sz="1200" dirty="0">
              <a:solidFill>
                <a:srgbClr val="000000"/>
              </a:solidFill>
              <a:latin typeface="Helvetica Neue Light"/>
              <a:ea typeface="+mn-lt"/>
              <a:cs typeface="+mn-lt"/>
            </a:endParaRPr>
          </a:p>
          <a:p>
            <a:endParaRPr lang="fr-CA" sz="1200" dirty="0">
              <a:solidFill>
                <a:srgbClr val="000000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1400" b="1" dirty="0">
                <a:solidFill>
                  <a:srgbClr val="EB8B2D"/>
                </a:solidFill>
                <a:latin typeface="Helvetica Neue Light"/>
                <a:ea typeface="+mn-lt"/>
                <a:cs typeface="+mn-lt"/>
              </a:rPr>
              <a:t>2,90$ / lieu / semaine - Montréal-Québec</a:t>
            </a:r>
            <a:endParaRPr lang="fr-CA" sz="1400" b="1" dirty="0">
              <a:solidFill>
                <a:srgbClr val="EB8B2D"/>
              </a:solidFill>
              <a:latin typeface="Helvetica Neue Light"/>
              <a:cs typeface="Calibri"/>
            </a:endParaRPr>
          </a:p>
          <a:p>
            <a:pPr marL="0" indent="0">
              <a:buNone/>
            </a:pPr>
            <a:r>
              <a:rPr lang="fr-CA" sz="1400" b="1" dirty="0">
                <a:solidFill>
                  <a:srgbClr val="EB8B2D"/>
                </a:solidFill>
                <a:latin typeface="Helvetica Neue Light"/>
                <a:ea typeface="+mn-lt"/>
                <a:cs typeface="+mn-lt"/>
              </a:rPr>
              <a:t>4,35$ et + / lieu - En région </a:t>
            </a:r>
            <a:endParaRPr lang="fr-CA" sz="1400" dirty="0">
              <a:solidFill>
                <a:srgbClr val="EB8B2D"/>
              </a:solidFill>
              <a:latin typeface="Helvetica Neue Light"/>
              <a:ea typeface="+mn-lt"/>
              <a:cs typeface="+mn-lt"/>
            </a:endParaRPr>
          </a:p>
          <a:p>
            <a:pPr marL="0" indent="0">
              <a:buNone/>
            </a:pPr>
            <a:endParaRPr lang="fr-CA" sz="1400" b="1" dirty="0">
              <a:solidFill>
                <a:srgbClr val="EB8B2D"/>
              </a:solidFill>
              <a:latin typeface="Calibri"/>
              <a:ea typeface="Calibri"/>
              <a:cs typeface="Calibri" panose="020F0502020204030204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9C8F6-7D61-E545-9379-E39CEEA3C73F}"/>
              </a:ext>
            </a:extLst>
          </p:cNvPr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2400">
              <a:solidFill>
                <a:schemeClr val="bg1"/>
              </a:solidFill>
              <a:latin typeface="Helvetica Neue Medium" panose="02000503000000020004" pitchFamily="2"/>
              <a:ea typeface="Helvetica Neue Medium" panose="02000503000000020004" pitchFamily="2"/>
              <a:cs typeface="Helvetica Neue Medium" panose="02000503000000020004" pitchFamily="2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21402BE7-7074-8F4B-B914-0B47402AE941}"/>
              </a:ext>
            </a:extLst>
          </p:cNvPr>
          <p:cNvSpPr txBox="1">
            <a:spLocks/>
          </p:cNvSpPr>
          <p:nvPr/>
        </p:nvSpPr>
        <p:spPr>
          <a:xfrm>
            <a:off x="318611" y="983486"/>
            <a:ext cx="5025200" cy="8693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700">
                <a:latin typeface="Helvetica Neue Medium"/>
                <a:ea typeface="Helvetica Neue Medium" panose="02000503000000020004" pitchFamily="2"/>
                <a:cs typeface="Helvetica Neue Medium" panose="02000503000000020004" pitchFamily="2"/>
              </a:rPr>
              <a:t>En circuits </a:t>
            </a:r>
            <a:br>
              <a:rPr lang="fr-FR" sz="2000">
                <a:latin typeface="Helvetica Neue Medium" panose="02000503000000020004" pitchFamily="2"/>
                <a:ea typeface="Helvetica Neue Medium" panose="02000503000000020004" pitchFamily="2"/>
                <a:cs typeface="Helvetica Neue Medium" panose="02000503000000020004" pitchFamily="2"/>
              </a:rPr>
            </a:br>
            <a:r>
              <a:rPr lang="fr-FR" sz="1800">
                <a:latin typeface="Helvetica Neue UltraLight"/>
                <a:ea typeface="Helvetica Neue Medium" panose="02000503000000020004" pitchFamily="2"/>
                <a:cs typeface="Helvetica Neue Medium" panose="02000503000000020004" pitchFamily="2"/>
              </a:rPr>
              <a:t>En commerces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BE639C-2023-F441-939A-792AA5A528C5}"/>
              </a:ext>
            </a:extLst>
          </p:cNvPr>
          <p:cNvSpPr/>
          <p:nvPr/>
        </p:nvSpPr>
        <p:spPr>
          <a:xfrm>
            <a:off x="318611" y="673184"/>
            <a:ext cx="411480" cy="73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9A4B3E-7D3F-474A-B947-92AAC211CF0C}"/>
              </a:ext>
            </a:extLst>
          </p:cNvPr>
          <p:cNvSpPr/>
          <p:nvPr/>
        </p:nvSpPr>
        <p:spPr>
          <a:xfrm>
            <a:off x="0" y="950259"/>
            <a:ext cx="143435" cy="794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E5971978-9D18-4917-85A4-2B464467E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194" y="77195"/>
            <a:ext cx="2124075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0D28223F-11BB-487E-9219-CA5AE320DA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194" y="2239442"/>
            <a:ext cx="2124075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F4405D67-A88C-4147-AB13-7B09C6F3FF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961" y="4230664"/>
            <a:ext cx="213360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AF453654-3797-48D5-B352-E101F61ACE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321" y="981388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CB1F1EDC-E9D3-40E3-A61C-A1BF365240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4326008" y="3301381"/>
            <a:ext cx="2715948" cy="234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00551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3AD424642EE43B61F951563D38DBB" ma:contentTypeVersion="14" ma:contentTypeDescription="Crée un document." ma:contentTypeScope="" ma:versionID="fca5452c350049abc2c73b3cebbcf80f">
  <xsd:schema xmlns:xsd="http://www.w3.org/2001/XMLSchema" xmlns:xs="http://www.w3.org/2001/XMLSchema" xmlns:p="http://schemas.microsoft.com/office/2006/metadata/properties" xmlns:ns3="b43d010f-fb6f-4030-bc3d-4fe16d660413" xmlns:ns4="02f985b0-0382-4074-9047-a849e608c004" targetNamespace="http://schemas.microsoft.com/office/2006/metadata/properties" ma:root="true" ma:fieldsID="37085f7be35bddf0a5dffe49ace07bd8" ns3:_="" ns4:_="">
    <xsd:import namespace="b43d010f-fb6f-4030-bc3d-4fe16d660413"/>
    <xsd:import namespace="02f985b0-0382-4074-9047-a849e608c0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d010f-fb6f-4030-bc3d-4fe16d660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985b0-0382-4074-9047-a849e608c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3426D3-4470-4F6A-A9E7-367F812554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216F4-E1FA-4B48-9477-CA9FCDB00E38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b43d010f-fb6f-4030-bc3d-4fe16d660413"/>
    <ds:schemaRef ds:uri="http://www.w3.org/XML/1998/namespace"/>
    <ds:schemaRef ds:uri="http://schemas.microsoft.com/office/infopath/2007/PartnerControls"/>
    <ds:schemaRef ds:uri="02f985b0-0382-4074-9047-a849e608c00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350141-BB44-49FA-81D5-DE404878F6A3}">
  <ds:schemaRefs>
    <ds:schemaRef ds:uri="02f985b0-0382-4074-9047-a849e608c004"/>
    <ds:schemaRef ds:uri="b43d010f-fb6f-4030-bc3d-4fe16d6604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664</Words>
  <Application>Microsoft Office PowerPoint</Application>
  <PresentationFormat>Affichage à l'écran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Helvetica Neue UltraLight</vt:lpstr>
      <vt:lpstr>Thème Office</vt:lpstr>
      <vt:lpstr>Présentation PowerPoint</vt:lpstr>
      <vt:lpstr>À propos de nous Nous sommes À l’Affiche</vt:lpstr>
      <vt:lpstr> Média Traditionnel </vt:lpstr>
      <vt:lpstr>Quelques statistiques </vt:lpstr>
      <vt:lpstr>Nos services À l’Affiche 2000 inc.</vt:lpstr>
      <vt:lpstr>Courtier en impression Imprimez à moindre coût!</vt:lpstr>
      <vt:lpstr>Présentation PowerPoint</vt:lpstr>
      <vt:lpstr>Présentation PowerPoint</vt:lpstr>
      <vt:lpstr>Présentation PowerPoint</vt:lpstr>
      <vt:lpstr>Réseaux de présentoirs Grand public</vt:lpstr>
      <vt:lpstr>Présentation PowerPoint</vt:lpstr>
      <vt:lpstr>Réseaux de présentoirs Sport</vt:lpstr>
      <vt:lpstr>Présentation PowerPoint</vt:lpstr>
      <vt:lpstr>Affichage En présentoirs grand public et sport</vt:lpstr>
      <vt:lpstr>Présentation PowerPoint</vt:lpstr>
      <vt:lpstr>Présentation PowerPoint</vt:lpstr>
      <vt:lpstr>Affichage Cadres d’affichettes</vt:lpstr>
      <vt:lpstr>Services  complémentaires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Marie-Ève Pagé</dc:creator>
  <cp:lastModifiedBy>Patrick Labine</cp:lastModifiedBy>
  <cp:revision>1</cp:revision>
  <dcterms:created xsi:type="dcterms:W3CDTF">2020-10-21T12:56:46Z</dcterms:created>
  <dcterms:modified xsi:type="dcterms:W3CDTF">2025-01-13T19:22:41Z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0x010100CC73AD424642EE43B61F951563D38DBB</vt:lpwstr>
  </property>
</Properties>
</file>